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3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5" r:id="rId13"/>
    <p:sldId id="289" r:id="rId14"/>
    <p:sldId id="29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F0642AC-E44F-4B42-A989-3C1CA070D3DE}">
          <p14:sldIdLst>
            <p14:sldId id="273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5"/>
            <p14:sldId id="289"/>
            <p14:sldId id="291"/>
          </p14:sldIdLst>
        </p14:section>
        <p14:section name="záhlaví" id="{E8D55A0B-9387-4204-A21D-98FE94A9C8F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FC065-5B6B-860B-EA3B-B856F3703B9B}" v="361" dt="2022-12-13T16:52:15.357"/>
    <p1510:client id="{E441B306-60C4-4252-94F9-83694C300F38}" v="237" dt="2022-12-14T13:25:14.285"/>
    <p1510:client id="{FC1689AC-40EE-BC13-F02E-95FDFA9437FC}" v="220" dt="2022-12-13T14:36:05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nova, Laura" userId="S::thonolau@cvut.cz::e2529ff5-bee5-44c6-a759-460dd7dea943" providerId="AD" clId="Web-{FC1689AC-40EE-BC13-F02E-95FDFA9437FC}"/>
    <pc:docChg chg="addSld delSld modSld sldOrd modSection">
      <pc:chgData name="Thonova, Laura" userId="S::thonolau@cvut.cz::e2529ff5-bee5-44c6-a759-460dd7dea943" providerId="AD" clId="Web-{FC1689AC-40EE-BC13-F02E-95FDFA9437FC}" dt="2022-12-13T14:36:05.534" v="248"/>
      <pc:docMkLst>
        <pc:docMk/>
      </pc:docMkLst>
      <pc:sldChg chg="modSp del">
        <pc:chgData name="Thonova, Laura" userId="S::thonolau@cvut.cz::e2529ff5-bee5-44c6-a759-460dd7dea943" providerId="AD" clId="Web-{FC1689AC-40EE-BC13-F02E-95FDFA9437FC}" dt="2022-12-13T14:25:26.124" v="167"/>
        <pc:sldMkLst>
          <pc:docMk/>
          <pc:sldMk cId="1598770735" sldId="258"/>
        </pc:sldMkLst>
        <pc:spChg chg="mod">
          <ac:chgData name="Thonova, Laura" userId="S::thonolau@cvut.cz::e2529ff5-bee5-44c6-a759-460dd7dea943" providerId="AD" clId="Web-{FC1689AC-40EE-BC13-F02E-95FDFA9437FC}" dt="2022-12-13T14:20:18.772" v="116" actId="20577"/>
          <ac:spMkLst>
            <pc:docMk/>
            <pc:sldMk cId="1598770735" sldId="258"/>
            <ac:spMk id="3" creationId="{162BDFCA-8B1D-3013-A83E-FF7629B737F8}"/>
          </ac:spMkLst>
        </pc:spChg>
        <pc:picChg chg="mod">
          <ac:chgData name="Thonova, Laura" userId="S::thonolau@cvut.cz::e2529ff5-bee5-44c6-a759-460dd7dea943" providerId="AD" clId="Web-{FC1689AC-40EE-BC13-F02E-95FDFA9437FC}" dt="2022-12-13T14:21:08.057" v="128" actId="1076"/>
          <ac:picMkLst>
            <pc:docMk/>
            <pc:sldMk cId="1598770735" sldId="258"/>
            <ac:picMk id="6146" creationId="{B82D4D08-C3F8-335C-D571-5D399699083C}"/>
          </ac:picMkLst>
        </pc:picChg>
      </pc:sldChg>
      <pc:sldChg chg="addSp modSp del mod setBg">
        <pc:chgData name="Thonova, Laura" userId="S::thonolau@cvut.cz::e2529ff5-bee5-44c6-a759-460dd7dea943" providerId="AD" clId="Web-{FC1689AC-40EE-BC13-F02E-95FDFA9437FC}" dt="2022-12-13T14:32:41.831" v="217"/>
        <pc:sldMkLst>
          <pc:docMk/>
          <pc:sldMk cId="3185939293" sldId="260"/>
        </pc:sldMkLst>
        <pc:spChg chg="mod">
          <ac:chgData name="Thonova, Laura" userId="S::thonolau@cvut.cz::e2529ff5-bee5-44c6-a759-460dd7dea943" providerId="AD" clId="Web-{FC1689AC-40EE-BC13-F02E-95FDFA9437FC}" dt="2022-12-13T14:27:23.508" v="181"/>
          <ac:spMkLst>
            <pc:docMk/>
            <pc:sldMk cId="3185939293" sldId="260"/>
            <ac:spMk id="2" creationId="{55E02ED8-5C96-356B-6584-C649F5DA0BEC}"/>
          </ac:spMkLst>
        </pc:spChg>
        <pc:spChg chg="mod">
          <ac:chgData name="Thonova, Laura" userId="S::thonolau@cvut.cz::e2529ff5-bee5-44c6-a759-460dd7dea943" providerId="AD" clId="Web-{FC1689AC-40EE-BC13-F02E-95FDFA9437FC}" dt="2022-12-13T14:27:23.508" v="181"/>
          <ac:spMkLst>
            <pc:docMk/>
            <pc:sldMk cId="3185939293" sldId="260"/>
            <ac:spMk id="3" creationId="{B8F8C293-0411-FAC8-5DF8-EAFFFF65B83A}"/>
          </ac:spMkLst>
        </pc:spChg>
        <pc:spChg chg="mod">
          <ac:chgData name="Thonova, Laura" userId="S::thonolau@cvut.cz::e2529ff5-bee5-44c6-a759-460dd7dea943" providerId="AD" clId="Web-{FC1689AC-40EE-BC13-F02E-95FDFA9437FC}" dt="2022-12-13T14:27:23.508" v="181"/>
          <ac:spMkLst>
            <pc:docMk/>
            <pc:sldMk cId="3185939293" sldId="260"/>
            <ac:spMk id="4" creationId="{8E8FE354-99F6-BF83-70EC-E6DE3B60A5F8}"/>
          </ac:spMkLst>
        </pc:spChg>
        <pc:spChg chg="add">
          <ac:chgData name="Thonova, Laura" userId="S::thonolau@cvut.cz::e2529ff5-bee5-44c6-a759-460dd7dea943" providerId="AD" clId="Web-{FC1689AC-40EE-BC13-F02E-95FDFA9437FC}" dt="2022-12-13T14:27:23.508" v="181"/>
          <ac:spMkLst>
            <pc:docMk/>
            <pc:sldMk cId="3185939293" sldId="260"/>
            <ac:spMk id="4105" creationId="{A7AE9375-4664-4DB2-922D-2782A6E439AC}"/>
          </ac:spMkLst>
        </pc:spChg>
        <pc:spChg chg="add">
          <ac:chgData name="Thonova, Laura" userId="S::thonolau@cvut.cz::e2529ff5-bee5-44c6-a759-460dd7dea943" providerId="AD" clId="Web-{FC1689AC-40EE-BC13-F02E-95FDFA9437FC}" dt="2022-12-13T14:27:23.508" v="181"/>
          <ac:spMkLst>
            <pc:docMk/>
            <pc:sldMk cId="3185939293" sldId="260"/>
            <ac:spMk id="4109" creationId="{C87417AF-190E-4D6E-AFA6-7D3E84B0B430}"/>
          </ac:spMkLst>
        </pc:spChg>
        <pc:spChg chg="add">
          <ac:chgData name="Thonova, Laura" userId="S::thonolau@cvut.cz::e2529ff5-bee5-44c6-a759-460dd7dea943" providerId="AD" clId="Web-{FC1689AC-40EE-BC13-F02E-95FDFA9437FC}" dt="2022-12-13T14:27:23.508" v="181"/>
          <ac:spMkLst>
            <pc:docMk/>
            <pc:sldMk cId="3185939293" sldId="260"/>
            <ac:spMk id="4111" creationId="{80B30ED8-273E-4C07-8568-2FE5CC5C483D}"/>
          </ac:spMkLst>
        </pc:spChg>
        <pc:picChg chg="mod">
          <ac:chgData name="Thonova, Laura" userId="S::thonolau@cvut.cz::e2529ff5-bee5-44c6-a759-460dd7dea943" providerId="AD" clId="Web-{FC1689AC-40EE-BC13-F02E-95FDFA9437FC}" dt="2022-12-13T14:27:23.508" v="181"/>
          <ac:picMkLst>
            <pc:docMk/>
            <pc:sldMk cId="3185939293" sldId="260"/>
            <ac:picMk id="4098" creationId="{0AEABFC3-43A4-4508-4CBE-11FAB4A6498A}"/>
          </ac:picMkLst>
        </pc:picChg>
        <pc:picChg chg="mod ord">
          <ac:chgData name="Thonova, Laura" userId="S::thonolau@cvut.cz::e2529ff5-bee5-44c6-a759-460dd7dea943" providerId="AD" clId="Web-{FC1689AC-40EE-BC13-F02E-95FDFA9437FC}" dt="2022-12-13T14:27:23.508" v="181"/>
          <ac:picMkLst>
            <pc:docMk/>
            <pc:sldMk cId="3185939293" sldId="260"/>
            <ac:picMk id="4100" creationId="{B13F47BC-CD99-2B5E-D2B8-1A464AAC1A98}"/>
          </ac:picMkLst>
        </pc:picChg>
        <pc:cxnChg chg="add">
          <ac:chgData name="Thonova, Laura" userId="S::thonolau@cvut.cz::e2529ff5-bee5-44c6-a759-460dd7dea943" providerId="AD" clId="Web-{FC1689AC-40EE-BC13-F02E-95FDFA9437FC}" dt="2022-12-13T14:27:23.508" v="181"/>
          <ac:cxnSpMkLst>
            <pc:docMk/>
            <pc:sldMk cId="3185939293" sldId="260"/>
            <ac:cxnSpMk id="4107" creationId="{EE504C98-6397-41C1-A8D8-2D9C4ED307E0}"/>
          </ac:cxnSpMkLst>
        </pc:cxnChg>
      </pc:sldChg>
      <pc:sldChg chg="modSp del">
        <pc:chgData name="Thonova, Laura" userId="S::thonolau@cvut.cz::e2529ff5-bee5-44c6-a759-460dd7dea943" providerId="AD" clId="Web-{FC1689AC-40EE-BC13-F02E-95FDFA9437FC}" dt="2022-12-13T14:36:05.534" v="248"/>
        <pc:sldMkLst>
          <pc:docMk/>
          <pc:sldMk cId="2340475550" sldId="262"/>
        </pc:sldMkLst>
        <pc:spChg chg="mod">
          <ac:chgData name="Thonova, Laura" userId="S::thonolau@cvut.cz::e2529ff5-bee5-44c6-a759-460dd7dea943" providerId="AD" clId="Web-{FC1689AC-40EE-BC13-F02E-95FDFA9437FC}" dt="2022-12-13T14:34:41.528" v="236" actId="20577"/>
          <ac:spMkLst>
            <pc:docMk/>
            <pc:sldMk cId="2340475550" sldId="262"/>
            <ac:spMk id="2" creationId="{BE6E0968-20AE-17EE-E764-4C9BC17A737D}"/>
          </ac:spMkLst>
        </pc:spChg>
        <pc:spChg chg="mod">
          <ac:chgData name="Thonova, Laura" userId="S::thonolau@cvut.cz::e2529ff5-bee5-44c6-a759-460dd7dea943" providerId="AD" clId="Web-{FC1689AC-40EE-BC13-F02E-95FDFA9437FC}" dt="2022-12-13T14:35:16.546" v="241" actId="20577"/>
          <ac:spMkLst>
            <pc:docMk/>
            <pc:sldMk cId="2340475550" sldId="262"/>
            <ac:spMk id="3" creationId="{E1424D0F-3E7C-20F8-4228-8D37DF5A9EFB}"/>
          </ac:spMkLst>
        </pc:spChg>
      </pc:sldChg>
      <pc:sldChg chg="modSp del">
        <pc:chgData name="Thonova, Laura" userId="S::thonolau@cvut.cz::e2529ff5-bee5-44c6-a759-460dd7dea943" providerId="AD" clId="Web-{FC1689AC-40EE-BC13-F02E-95FDFA9437FC}" dt="2022-12-13T14:34:31.261" v="234"/>
        <pc:sldMkLst>
          <pc:docMk/>
          <pc:sldMk cId="1393661010" sldId="263"/>
        </pc:sldMkLst>
        <pc:spChg chg="mod">
          <ac:chgData name="Thonova, Laura" userId="S::thonolau@cvut.cz::e2529ff5-bee5-44c6-a759-460dd7dea943" providerId="AD" clId="Web-{FC1689AC-40EE-BC13-F02E-95FDFA9437FC}" dt="2022-12-13T14:32:49.237" v="219" actId="20577"/>
          <ac:spMkLst>
            <pc:docMk/>
            <pc:sldMk cId="1393661010" sldId="263"/>
            <ac:spMk id="2" creationId="{329183FB-8B91-C1A5-0736-3FE61B496FAD}"/>
          </ac:spMkLst>
        </pc:spChg>
        <pc:spChg chg="mod">
          <ac:chgData name="Thonova, Laura" userId="S::thonolau@cvut.cz::e2529ff5-bee5-44c6-a759-460dd7dea943" providerId="AD" clId="Web-{FC1689AC-40EE-BC13-F02E-95FDFA9437FC}" dt="2022-12-13T14:33:00.426" v="221" actId="20577"/>
          <ac:spMkLst>
            <pc:docMk/>
            <pc:sldMk cId="1393661010" sldId="263"/>
            <ac:spMk id="3" creationId="{C78C1BD3-4470-7FA6-8BF4-3EED1FD53B5C}"/>
          </ac:spMkLst>
        </pc:spChg>
      </pc:sldChg>
      <pc:sldChg chg="modSp">
        <pc:chgData name="Thonova, Laura" userId="S::thonolau@cvut.cz::e2529ff5-bee5-44c6-a759-460dd7dea943" providerId="AD" clId="Web-{FC1689AC-40EE-BC13-F02E-95FDFA9437FC}" dt="2022-12-13T14:34:17.588" v="233" actId="14100"/>
        <pc:sldMkLst>
          <pc:docMk/>
          <pc:sldMk cId="1881898140" sldId="268"/>
        </pc:sldMkLst>
        <pc:spChg chg="mod">
          <ac:chgData name="Thonova, Laura" userId="S::thonolau@cvut.cz::e2529ff5-bee5-44c6-a759-460dd7dea943" providerId="AD" clId="Web-{FC1689AC-40EE-BC13-F02E-95FDFA9437FC}" dt="2022-12-13T14:31:50.092" v="214" actId="1076"/>
          <ac:spMkLst>
            <pc:docMk/>
            <pc:sldMk cId="1881898140" sldId="268"/>
            <ac:spMk id="3" creationId="{34DB960F-FF08-194E-E529-97ECEFF9BA91}"/>
          </ac:spMkLst>
        </pc:spChg>
        <pc:picChg chg="mod">
          <ac:chgData name="Thonova, Laura" userId="S::thonolau@cvut.cz::e2529ff5-bee5-44c6-a759-460dd7dea943" providerId="AD" clId="Web-{FC1689AC-40EE-BC13-F02E-95FDFA9437FC}" dt="2022-12-13T14:34:17.588" v="233" actId="14100"/>
          <ac:picMkLst>
            <pc:docMk/>
            <pc:sldMk cId="1881898140" sldId="268"/>
            <ac:picMk id="5" creationId="{7B5AE311-3455-9672-6706-8D2ABD9AA707}"/>
          </ac:picMkLst>
        </pc:picChg>
      </pc:sldChg>
      <pc:sldChg chg="del">
        <pc:chgData name="Thonova, Laura" userId="S::thonolau@cvut.cz::e2529ff5-bee5-44c6-a759-460dd7dea943" providerId="AD" clId="Web-{FC1689AC-40EE-BC13-F02E-95FDFA9437FC}" dt="2022-12-13T14:10:07.895" v="22"/>
        <pc:sldMkLst>
          <pc:docMk/>
          <pc:sldMk cId="2885928512" sldId="270"/>
        </pc:sldMkLst>
      </pc:sldChg>
      <pc:sldChg chg="del">
        <pc:chgData name="Thonova, Laura" userId="S::thonolau@cvut.cz::e2529ff5-bee5-44c6-a759-460dd7dea943" providerId="AD" clId="Web-{FC1689AC-40EE-BC13-F02E-95FDFA9437FC}" dt="2022-12-13T14:19:40.628" v="113"/>
        <pc:sldMkLst>
          <pc:docMk/>
          <pc:sldMk cId="2913013107" sldId="271"/>
        </pc:sldMkLst>
      </pc:sldChg>
      <pc:sldChg chg="addSp delSp modSp new del mod setBg modClrScheme addAnim delAnim chgLayout">
        <pc:chgData name="Thonova, Laura" userId="S::thonolau@cvut.cz::e2529ff5-bee5-44c6-a759-460dd7dea943" providerId="AD" clId="Web-{FC1689AC-40EE-BC13-F02E-95FDFA9437FC}" dt="2022-12-13T14:13:10.738" v="59"/>
        <pc:sldMkLst>
          <pc:docMk/>
          <pc:sldMk cId="418477531" sldId="272"/>
        </pc:sldMkLst>
        <pc:spChg chg="mod ord">
          <ac:chgData name="Thonova, Laura" userId="S::thonolau@cvut.cz::e2529ff5-bee5-44c6-a759-460dd7dea943" providerId="AD" clId="Web-{FC1689AC-40EE-BC13-F02E-95FDFA9437FC}" dt="2022-12-13T14:11:03.040" v="35"/>
          <ac:spMkLst>
            <pc:docMk/>
            <pc:sldMk cId="418477531" sldId="272"/>
            <ac:spMk id="2" creationId="{E05760E7-E9BB-EAD0-9C90-B52DDC65877A}"/>
          </ac:spMkLst>
        </pc:spChg>
        <pc:spChg chg="mod ord">
          <ac:chgData name="Thonova, Laura" userId="S::thonolau@cvut.cz::e2529ff5-bee5-44c6-a759-460dd7dea943" providerId="AD" clId="Web-{FC1689AC-40EE-BC13-F02E-95FDFA9437FC}" dt="2022-12-13T14:11:03.040" v="35"/>
          <ac:spMkLst>
            <pc:docMk/>
            <pc:sldMk cId="418477531" sldId="272"/>
            <ac:spMk id="3" creationId="{ADB6F084-1870-33E4-2C68-B00C85F8B2A4}"/>
          </ac:spMkLst>
        </pc:spChg>
        <pc:spChg chg="add del">
          <ac:chgData name="Thonova, Laura" userId="S::thonolau@cvut.cz::e2529ff5-bee5-44c6-a759-460dd7dea943" providerId="AD" clId="Web-{FC1689AC-40EE-BC13-F02E-95FDFA9437FC}" dt="2022-12-13T14:09:42.713" v="11"/>
          <ac:spMkLst>
            <pc:docMk/>
            <pc:sldMk cId="418477531" sldId="272"/>
            <ac:spMk id="8" creationId="{FFD48BC7-DC40-47DE-87EE-9F4B6ECB9ABB}"/>
          </ac:spMkLst>
        </pc:spChg>
        <pc:spChg chg="add del">
          <ac:chgData name="Thonova, Laura" userId="S::thonolau@cvut.cz::e2529ff5-bee5-44c6-a759-460dd7dea943" providerId="AD" clId="Web-{FC1689AC-40EE-BC13-F02E-95FDFA9437FC}" dt="2022-12-13T14:09:42.713" v="11"/>
          <ac:spMkLst>
            <pc:docMk/>
            <pc:sldMk cId="418477531" sldId="272"/>
            <ac:spMk id="10" creationId="{E502BBC7-2C76-46F3-BC24-5985BC13DB88}"/>
          </ac:spMkLst>
        </pc:spChg>
        <pc:spChg chg="add del">
          <ac:chgData name="Thonova, Laura" userId="S::thonolau@cvut.cz::e2529ff5-bee5-44c6-a759-460dd7dea943" providerId="AD" clId="Web-{FC1689AC-40EE-BC13-F02E-95FDFA9437FC}" dt="2022-12-13T14:09:42.713" v="11"/>
          <ac:spMkLst>
            <pc:docMk/>
            <pc:sldMk cId="418477531" sldId="272"/>
            <ac:spMk id="12" creationId="{C7F28D52-2A5F-4D23-81AE-7CB8B591C7AF}"/>
          </ac:spMkLst>
        </pc:spChg>
        <pc:spChg chg="add del">
          <ac:chgData name="Thonova, Laura" userId="S::thonolau@cvut.cz::e2529ff5-bee5-44c6-a759-460dd7dea943" providerId="AD" clId="Web-{FC1689AC-40EE-BC13-F02E-95FDFA9437FC}" dt="2022-12-13T14:09:42.713" v="11"/>
          <ac:spMkLst>
            <pc:docMk/>
            <pc:sldMk cId="418477531" sldId="272"/>
            <ac:spMk id="14" creationId="{3629484E-3792-4B3D-89AD-7C8A1ED0E0D4}"/>
          </ac:spMkLst>
        </pc:spChg>
        <pc:spChg chg="add del">
          <ac:chgData name="Thonova, Laura" userId="S::thonolau@cvut.cz::e2529ff5-bee5-44c6-a759-460dd7dea943" providerId="AD" clId="Web-{FC1689AC-40EE-BC13-F02E-95FDFA9437FC}" dt="2022-12-13T14:11:03.040" v="35"/>
          <ac:spMkLst>
            <pc:docMk/>
            <pc:sldMk cId="418477531" sldId="272"/>
            <ac:spMk id="16" creationId="{5F18414D-1626-4996-AACB-23D3DE45B03B}"/>
          </ac:spMkLst>
        </pc:spChg>
        <pc:spChg chg="add del">
          <ac:chgData name="Thonova, Laura" userId="S::thonolau@cvut.cz::e2529ff5-bee5-44c6-a759-460dd7dea943" providerId="AD" clId="Web-{FC1689AC-40EE-BC13-F02E-95FDFA9437FC}" dt="2022-12-13T14:11:03.040" v="35"/>
          <ac:spMkLst>
            <pc:docMk/>
            <pc:sldMk cId="418477531" sldId="272"/>
            <ac:spMk id="17" creationId="{D84C2E9E-0B5D-4B5F-9A1F-70EBDCE39034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37.053" v="28"/>
          <ac:spMkLst>
            <pc:docMk/>
            <pc:sldMk cId="418477531" sldId="272"/>
            <ac:spMk id="23" creationId="{943CAA20-3569-4189-9E48-239A229A86CA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37.053" v="28"/>
          <ac:spMkLst>
            <pc:docMk/>
            <pc:sldMk cId="418477531" sldId="272"/>
            <ac:spMk id="25" creationId="{DA542B6D-E775-4832-91DC-2D20F857813A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44.460" v="30"/>
          <ac:spMkLst>
            <pc:docMk/>
            <pc:sldMk cId="418477531" sldId="272"/>
            <ac:spMk id="28" creationId="{FB5B0058-AF13-4859-B429-4EDDE2A26F7F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44.460" v="30"/>
          <ac:spMkLst>
            <pc:docMk/>
            <pc:sldMk cId="418477531" sldId="272"/>
            <ac:spMk id="30" creationId="{81BD432D-FAB3-4B5D-BF27-4DA7C75B3238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56.727" v="32"/>
          <ac:spMkLst>
            <pc:docMk/>
            <pc:sldMk cId="418477531" sldId="272"/>
            <ac:spMk id="31" creationId="{2B06059C-C357-4011-82B9-9C0106301384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56.727" v="32"/>
          <ac:spMkLst>
            <pc:docMk/>
            <pc:sldMk cId="418477531" sldId="272"/>
            <ac:spMk id="32" creationId="{489B7BFD-8F45-4093-AD9C-91B15B0503D9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56.727" v="32"/>
          <ac:spMkLst>
            <pc:docMk/>
            <pc:sldMk cId="418477531" sldId="272"/>
            <ac:spMk id="33" creationId="{5AFEC601-A132-47EE-B0C2-B38ACD9FCE6F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56.727" v="32"/>
          <ac:spMkLst>
            <pc:docMk/>
            <pc:sldMk cId="418477531" sldId="272"/>
            <ac:spMk id="35" creationId="{279CAF82-0ECF-42BE-8F37-F71941E5D410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56.727" v="32"/>
          <ac:spMkLst>
            <pc:docMk/>
            <pc:sldMk cId="418477531" sldId="272"/>
            <ac:spMk id="37" creationId="{218E095B-4870-4AD5-9C41-C16D59523501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56.727" v="32"/>
          <ac:spMkLst>
            <pc:docMk/>
            <pc:sldMk cId="418477531" sldId="272"/>
            <ac:spMk id="38" creationId="{498F8FF6-43B4-494A-AF8F-123A4983EDF7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56.727" v="32"/>
          <ac:spMkLst>
            <pc:docMk/>
            <pc:sldMk cId="418477531" sldId="272"/>
            <ac:spMk id="46" creationId="{033BC44A-0661-43B4-9C14-FD5963C226AE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56.727" v="32"/>
          <ac:spMkLst>
            <pc:docMk/>
            <pc:sldMk cId="418477531" sldId="272"/>
            <ac:spMk id="48" creationId="{BE8CB2F0-2F5A-4EBD-B214-E0309C31F578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56.727" v="32"/>
          <ac:spMkLst>
            <pc:docMk/>
            <pc:sldMk cId="418477531" sldId="272"/>
            <ac:spMk id="50" creationId="{FFD3887D-244B-4EC4-9208-E304984C5D0F}"/>
          </ac:spMkLst>
        </pc:spChg>
        <pc:spChg chg="add del">
          <ac:chgData name="Thonova, Laura" userId="S::thonolau@cvut.cz::e2529ff5-bee5-44c6-a759-460dd7dea943" providerId="AD" clId="Web-{FC1689AC-40EE-BC13-F02E-95FDFA9437FC}" dt="2022-12-13T14:10:56.727" v="32"/>
          <ac:spMkLst>
            <pc:docMk/>
            <pc:sldMk cId="418477531" sldId="272"/>
            <ac:spMk id="52" creationId="{97224C31-855E-4593-8A58-5B2B0CC4F537}"/>
          </ac:spMkLst>
        </pc:spChg>
        <pc:spChg chg="add del">
          <ac:chgData name="Thonova, Laura" userId="S::thonolau@cvut.cz::e2529ff5-bee5-44c6-a759-460dd7dea943" providerId="AD" clId="Web-{FC1689AC-40EE-BC13-F02E-95FDFA9437FC}" dt="2022-12-13T14:11:03.024" v="34"/>
          <ac:spMkLst>
            <pc:docMk/>
            <pc:sldMk cId="418477531" sldId="272"/>
            <ac:spMk id="54" creationId="{B35D3C1D-A6AE-4FCA-BB76-A4748CE5DE55}"/>
          </ac:spMkLst>
        </pc:spChg>
        <pc:spChg chg="add del">
          <ac:chgData name="Thonova, Laura" userId="S::thonolau@cvut.cz::e2529ff5-bee5-44c6-a759-460dd7dea943" providerId="AD" clId="Web-{FC1689AC-40EE-BC13-F02E-95FDFA9437FC}" dt="2022-12-13T14:11:03.024" v="34"/>
          <ac:spMkLst>
            <pc:docMk/>
            <pc:sldMk cId="418477531" sldId="272"/>
            <ac:spMk id="55" creationId="{6D5BF818-2283-4CC9-A120-9225CEDFA6D2}"/>
          </ac:spMkLst>
        </pc:spChg>
        <pc:spChg chg="add del">
          <ac:chgData name="Thonova, Laura" userId="S::thonolau@cvut.cz::e2529ff5-bee5-44c6-a759-460dd7dea943" providerId="AD" clId="Web-{FC1689AC-40EE-BC13-F02E-95FDFA9437FC}" dt="2022-12-13T14:11:03.024" v="34"/>
          <ac:spMkLst>
            <pc:docMk/>
            <pc:sldMk cId="418477531" sldId="272"/>
            <ac:spMk id="56" creationId="{063A42EF-20CC-4BCC-9D0B-222CF3AAE8C9}"/>
          </ac:spMkLst>
        </pc:spChg>
        <pc:spChg chg="add">
          <ac:chgData name="Thonova, Laura" userId="S::thonolau@cvut.cz::e2529ff5-bee5-44c6-a759-460dd7dea943" providerId="AD" clId="Web-{FC1689AC-40EE-BC13-F02E-95FDFA9437FC}" dt="2022-12-13T14:11:03.040" v="35"/>
          <ac:spMkLst>
            <pc:docMk/>
            <pc:sldMk cId="418477531" sldId="272"/>
            <ac:spMk id="58" creationId="{238410E7-D4B4-41AD-88B3-EB385D8A8FAF}"/>
          </ac:spMkLst>
        </pc:spChg>
        <pc:spChg chg="add">
          <ac:chgData name="Thonova, Laura" userId="S::thonolau@cvut.cz::e2529ff5-bee5-44c6-a759-460dd7dea943" providerId="AD" clId="Web-{FC1689AC-40EE-BC13-F02E-95FDFA9437FC}" dt="2022-12-13T14:11:03.040" v="35"/>
          <ac:spMkLst>
            <pc:docMk/>
            <pc:sldMk cId="418477531" sldId="272"/>
            <ac:spMk id="59" creationId="{284A8429-F65A-490D-96E4-1158D3E8A026}"/>
          </ac:spMkLst>
        </pc:spChg>
        <pc:spChg chg="add">
          <ac:chgData name="Thonova, Laura" userId="S::thonolau@cvut.cz::e2529ff5-bee5-44c6-a759-460dd7dea943" providerId="AD" clId="Web-{FC1689AC-40EE-BC13-F02E-95FDFA9437FC}" dt="2022-12-13T14:11:03.040" v="35"/>
          <ac:spMkLst>
            <pc:docMk/>
            <pc:sldMk cId="418477531" sldId="272"/>
            <ac:spMk id="60" creationId="{0F022291-A82B-4D23-A1E0-5F9BD684669E}"/>
          </ac:spMkLst>
        </pc:spChg>
        <pc:grpChg chg="add del">
          <ac:chgData name="Thonova, Laura" userId="S::thonolau@cvut.cz::e2529ff5-bee5-44c6-a759-460dd7dea943" providerId="AD" clId="Web-{FC1689AC-40EE-BC13-F02E-95FDFA9437FC}" dt="2022-12-13T14:10:56.727" v="32"/>
          <ac:grpSpMkLst>
            <pc:docMk/>
            <pc:sldMk cId="418477531" sldId="272"/>
            <ac:grpSpMk id="34" creationId="{042BC7E5-76DB-4826-8C07-4A49B6353F76}"/>
          </ac:grpSpMkLst>
        </pc:grpChg>
        <pc:grpChg chg="add del">
          <ac:chgData name="Thonova, Laura" userId="S::thonolau@cvut.cz::e2529ff5-bee5-44c6-a759-460dd7dea943" providerId="AD" clId="Web-{FC1689AC-40EE-BC13-F02E-95FDFA9437FC}" dt="2022-12-13T14:10:56.727" v="32"/>
          <ac:grpSpMkLst>
            <pc:docMk/>
            <pc:sldMk cId="418477531" sldId="272"/>
            <ac:grpSpMk id="39" creationId="{FB9739EB-7F66-433D-841F-AB3CD18700B7}"/>
          </ac:grpSpMkLst>
        </pc:grpChg>
        <pc:cxnChg chg="add del">
          <ac:chgData name="Thonova, Laura" userId="S::thonolau@cvut.cz::e2529ff5-bee5-44c6-a759-460dd7dea943" providerId="AD" clId="Web-{FC1689AC-40EE-BC13-F02E-95FDFA9437FC}" dt="2022-12-13T14:11:03.040" v="35"/>
          <ac:cxnSpMkLst>
            <pc:docMk/>
            <pc:sldMk cId="418477531" sldId="272"/>
            <ac:cxnSpMk id="18" creationId="{07A9243D-8FC3-4B36-874B-55906B03F484}"/>
          </ac:cxnSpMkLst>
        </pc:cxnChg>
        <pc:cxnChg chg="add del">
          <ac:chgData name="Thonova, Laura" userId="S::thonolau@cvut.cz::e2529ff5-bee5-44c6-a759-460dd7dea943" providerId="AD" clId="Web-{FC1689AC-40EE-BC13-F02E-95FDFA9437FC}" dt="2022-12-13T14:10:44.460" v="30"/>
          <ac:cxnSpMkLst>
            <pc:docMk/>
            <pc:sldMk cId="418477531" sldId="272"/>
            <ac:cxnSpMk id="27" creationId="{E6D6B450-4278-45B8-88C7-C061710E3C7E}"/>
          </ac:cxnSpMkLst>
        </pc:cxnChg>
        <pc:cxnChg chg="add del">
          <ac:chgData name="Thonova, Laura" userId="S::thonolau@cvut.cz::e2529ff5-bee5-44c6-a759-460dd7dea943" providerId="AD" clId="Web-{FC1689AC-40EE-BC13-F02E-95FDFA9437FC}" dt="2022-12-13T14:10:44.460" v="30"/>
          <ac:cxnSpMkLst>
            <pc:docMk/>
            <pc:sldMk cId="418477531" sldId="272"/>
            <ac:cxnSpMk id="29" creationId="{74234A4C-A256-4139-A5F4-27078F0D6796}"/>
          </ac:cxnSpMkLst>
        </pc:cxnChg>
      </pc:sldChg>
      <pc:sldChg chg="addSp modSp new mod ord setBg addAnim delAnim modAnim">
        <pc:chgData name="Thonova, Laura" userId="S::thonolau@cvut.cz::e2529ff5-bee5-44c6-a759-460dd7dea943" providerId="AD" clId="Web-{FC1689AC-40EE-BC13-F02E-95FDFA9437FC}" dt="2022-12-13T14:18:49.639" v="109"/>
        <pc:sldMkLst>
          <pc:docMk/>
          <pc:sldMk cId="833315695" sldId="273"/>
        </pc:sldMkLst>
        <pc:spChg chg="mod">
          <ac:chgData name="Thonova, Laura" userId="S::thonolau@cvut.cz::e2529ff5-bee5-44c6-a759-460dd7dea943" providerId="AD" clId="Web-{FC1689AC-40EE-BC13-F02E-95FDFA9437FC}" dt="2022-12-13T14:12:12.170" v="55"/>
          <ac:spMkLst>
            <pc:docMk/>
            <pc:sldMk cId="833315695" sldId="273"/>
            <ac:spMk id="2" creationId="{60227D23-B2DB-3952-DF0A-3119CF777536}"/>
          </ac:spMkLst>
        </pc:spChg>
        <pc:spChg chg="mod">
          <ac:chgData name="Thonova, Laura" userId="S::thonolau@cvut.cz::e2529ff5-bee5-44c6-a759-460dd7dea943" providerId="AD" clId="Web-{FC1689AC-40EE-BC13-F02E-95FDFA9437FC}" dt="2022-12-13T14:13:28.411" v="77" actId="20577"/>
          <ac:spMkLst>
            <pc:docMk/>
            <pc:sldMk cId="833315695" sldId="273"/>
            <ac:spMk id="3" creationId="{90878527-135D-0CF2-8421-BDC7150A4C15}"/>
          </ac:spMkLst>
        </pc:spChg>
        <pc:spChg chg="add">
          <ac:chgData name="Thonova, Laura" userId="S::thonolau@cvut.cz::e2529ff5-bee5-44c6-a759-460dd7dea943" providerId="AD" clId="Web-{FC1689AC-40EE-BC13-F02E-95FDFA9437FC}" dt="2022-12-13T14:12:12.170" v="55"/>
          <ac:spMkLst>
            <pc:docMk/>
            <pc:sldMk cId="833315695" sldId="273"/>
            <ac:spMk id="8" creationId="{289ED1AA-8684-4D37-B208-8777E1A7780D}"/>
          </ac:spMkLst>
        </pc:spChg>
        <pc:spChg chg="add">
          <ac:chgData name="Thonova, Laura" userId="S::thonolau@cvut.cz::e2529ff5-bee5-44c6-a759-460dd7dea943" providerId="AD" clId="Web-{FC1689AC-40EE-BC13-F02E-95FDFA9437FC}" dt="2022-12-13T14:12:12.170" v="55"/>
          <ac:spMkLst>
            <pc:docMk/>
            <pc:sldMk cId="833315695" sldId="273"/>
            <ac:spMk id="10" creationId="{4180E01B-B1F4-437C-807D-1C930718EE64}"/>
          </ac:spMkLst>
        </pc:spChg>
        <pc:spChg chg="add">
          <ac:chgData name="Thonova, Laura" userId="S::thonolau@cvut.cz::e2529ff5-bee5-44c6-a759-460dd7dea943" providerId="AD" clId="Web-{FC1689AC-40EE-BC13-F02E-95FDFA9437FC}" dt="2022-12-13T14:12:12.170" v="55"/>
          <ac:spMkLst>
            <pc:docMk/>
            <pc:sldMk cId="833315695" sldId="273"/>
            <ac:spMk id="12" creationId="{41F77738-2AF0-4750-A0C7-F97C2C17590E}"/>
          </ac:spMkLst>
        </pc:spChg>
      </pc:sldChg>
      <pc:sldChg chg="add del replId">
        <pc:chgData name="Thonova, Laura" userId="S::thonolau@cvut.cz::e2529ff5-bee5-44c6-a759-460dd7dea943" providerId="AD" clId="Web-{FC1689AC-40EE-BC13-F02E-95FDFA9437FC}" dt="2022-12-13T14:13:34.802" v="78"/>
        <pc:sldMkLst>
          <pc:docMk/>
          <pc:sldMk cId="2488458001" sldId="274"/>
        </pc:sldMkLst>
      </pc:sldChg>
      <pc:sldChg chg="addSp delSp modSp new del mod setBg">
        <pc:chgData name="Thonova, Laura" userId="S::thonolau@cvut.cz::e2529ff5-bee5-44c6-a759-460dd7dea943" providerId="AD" clId="Web-{FC1689AC-40EE-BC13-F02E-95FDFA9437FC}" dt="2022-12-13T14:14:57.277" v="103"/>
        <pc:sldMkLst>
          <pc:docMk/>
          <pc:sldMk cId="2967957193" sldId="274"/>
        </pc:sldMkLst>
        <pc:spChg chg="mod">
          <ac:chgData name="Thonova, Laura" userId="S::thonolau@cvut.cz::e2529ff5-bee5-44c6-a759-460dd7dea943" providerId="AD" clId="Web-{FC1689AC-40EE-BC13-F02E-95FDFA9437FC}" dt="2022-12-13T14:14:44.276" v="102"/>
          <ac:spMkLst>
            <pc:docMk/>
            <pc:sldMk cId="2967957193" sldId="274"/>
            <ac:spMk id="2" creationId="{F8EF7987-1139-DB47-C6D2-4BDAC221F31C}"/>
          </ac:spMkLst>
        </pc:spChg>
        <pc:spChg chg="mod">
          <ac:chgData name="Thonova, Laura" userId="S::thonolau@cvut.cz::e2529ff5-bee5-44c6-a759-460dd7dea943" providerId="AD" clId="Web-{FC1689AC-40EE-BC13-F02E-95FDFA9437FC}" dt="2022-12-13T14:14:44.276" v="102"/>
          <ac:spMkLst>
            <pc:docMk/>
            <pc:sldMk cId="2967957193" sldId="274"/>
            <ac:spMk id="3" creationId="{9D777B7C-B508-20E3-AA53-2DCE32AEA7DF}"/>
          </ac:spMkLst>
        </pc:spChg>
        <pc:spChg chg="add del">
          <ac:chgData name="Thonova, Laura" userId="S::thonolau@cvut.cz::e2529ff5-bee5-44c6-a759-460dd7dea943" providerId="AD" clId="Web-{FC1689AC-40EE-BC13-F02E-95FDFA9437FC}" dt="2022-12-13T14:14:05.726" v="99"/>
          <ac:spMkLst>
            <pc:docMk/>
            <pc:sldMk cId="2967957193" sldId="274"/>
            <ac:spMk id="8" creationId="{943CAA20-3569-4189-9E48-239A229A86CA}"/>
          </ac:spMkLst>
        </pc:spChg>
        <pc:spChg chg="add del">
          <ac:chgData name="Thonova, Laura" userId="S::thonolau@cvut.cz::e2529ff5-bee5-44c6-a759-460dd7dea943" providerId="AD" clId="Web-{FC1689AC-40EE-BC13-F02E-95FDFA9437FC}" dt="2022-12-13T14:14:05.726" v="99"/>
          <ac:spMkLst>
            <pc:docMk/>
            <pc:sldMk cId="2967957193" sldId="274"/>
            <ac:spMk id="10" creationId="{DA542B6D-E775-4832-91DC-2D20F857813A}"/>
          </ac:spMkLst>
        </pc:spChg>
        <pc:spChg chg="add del">
          <ac:chgData name="Thonova, Laura" userId="S::thonolau@cvut.cz::e2529ff5-bee5-44c6-a759-460dd7dea943" providerId="AD" clId="Web-{FC1689AC-40EE-BC13-F02E-95FDFA9437FC}" dt="2022-12-13T14:14:44.261" v="101"/>
          <ac:spMkLst>
            <pc:docMk/>
            <pc:sldMk cId="2967957193" sldId="274"/>
            <ac:spMk id="12" creationId="{46C57131-53A7-4C1A-BEA8-25F06A06AD29}"/>
          </ac:spMkLst>
        </pc:spChg>
        <pc:spChg chg="add del">
          <ac:chgData name="Thonova, Laura" userId="S::thonolau@cvut.cz::e2529ff5-bee5-44c6-a759-460dd7dea943" providerId="AD" clId="Web-{FC1689AC-40EE-BC13-F02E-95FDFA9437FC}" dt="2022-12-13T14:14:44.261" v="101"/>
          <ac:spMkLst>
            <pc:docMk/>
            <pc:sldMk cId="2967957193" sldId="274"/>
            <ac:spMk id="13" creationId="{1ACA2EA0-FFD3-42EC-9406-B595015ED96E}"/>
          </ac:spMkLst>
        </pc:spChg>
        <pc:spChg chg="add del">
          <ac:chgData name="Thonova, Laura" userId="S::thonolau@cvut.cz::e2529ff5-bee5-44c6-a759-460dd7dea943" providerId="AD" clId="Web-{FC1689AC-40EE-BC13-F02E-95FDFA9437FC}" dt="2022-12-13T14:14:44.261" v="101"/>
          <ac:spMkLst>
            <pc:docMk/>
            <pc:sldMk cId="2967957193" sldId="274"/>
            <ac:spMk id="14" creationId="{D5288BCE-665C-472A-8C43-664BCFA31E43}"/>
          </ac:spMkLst>
        </pc:spChg>
        <pc:spChg chg="add">
          <ac:chgData name="Thonova, Laura" userId="S::thonolau@cvut.cz::e2529ff5-bee5-44c6-a759-460dd7dea943" providerId="AD" clId="Web-{FC1689AC-40EE-BC13-F02E-95FDFA9437FC}" dt="2022-12-13T14:14:44.276" v="102"/>
          <ac:spMkLst>
            <pc:docMk/>
            <pc:sldMk cId="2967957193" sldId="274"/>
            <ac:spMk id="16" creationId="{F12E7CC5-C78B-4EBD-9565-3FA00FAA6CF2}"/>
          </ac:spMkLst>
        </pc:spChg>
        <pc:spChg chg="add">
          <ac:chgData name="Thonova, Laura" userId="S::thonolau@cvut.cz::e2529ff5-bee5-44c6-a759-460dd7dea943" providerId="AD" clId="Web-{FC1689AC-40EE-BC13-F02E-95FDFA9437FC}" dt="2022-12-13T14:14:44.276" v="102"/>
          <ac:spMkLst>
            <pc:docMk/>
            <pc:sldMk cId="2967957193" sldId="274"/>
            <ac:spMk id="17" creationId="{3A4529A5-F675-429F-8044-01372BB13422}"/>
          </ac:spMkLst>
        </pc:spChg>
        <pc:spChg chg="add">
          <ac:chgData name="Thonova, Laura" userId="S::thonolau@cvut.cz::e2529ff5-bee5-44c6-a759-460dd7dea943" providerId="AD" clId="Web-{FC1689AC-40EE-BC13-F02E-95FDFA9437FC}" dt="2022-12-13T14:14:44.276" v="102"/>
          <ac:spMkLst>
            <pc:docMk/>
            <pc:sldMk cId="2967957193" sldId="274"/>
            <ac:spMk id="18" creationId="{32C5B66D-E390-4A14-AB60-69626CBF294E}"/>
          </ac:spMkLst>
        </pc:spChg>
        <pc:spChg chg="add">
          <ac:chgData name="Thonova, Laura" userId="S::thonolau@cvut.cz::e2529ff5-bee5-44c6-a759-460dd7dea943" providerId="AD" clId="Web-{FC1689AC-40EE-BC13-F02E-95FDFA9437FC}" dt="2022-12-13T14:14:44.276" v="102"/>
          <ac:spMkLst>
            <pc:docMk/>
            <pc:sldMk cId="2967957193" sldId="274"/>
            <ac:spMk id="19" creationId="{646273DA-F933-4D17-A5FE-B1EF87FD7A20}"/>
          </ac:spMkLst>
        </pc:spChg>
      </pc:sldChg>
      <pc:sldChg chg="modSp add replId">
        <pc:chgData name="Thonova, Laura" userId="S::thonolau@cvut.cz::e2529ff5-bee5-44c6-a759-460dd7dea943" providerId="AD" clId="Web-{FC1689AC-40EE-BC13-F02E-95FDFA9437FC}" dt="2022-12-13T14:29:53.302" v="199" actId="14100"/>
        <pc:sldMkLst>
          <pc:docMk/>
          <pc:sldMk cId="3736512958" sldId="274"/>
        </pc:sldMkLst>
        <pc:spChg chg="mod">
          <ac:chgData name="Thonova, Laura" userId="S::thonolau@cvut.cz::e2529ff5-bee5-44c6-a759-460dd7dea943" providerId="AD" clId="Web-{FC1689AC-40EE-BC13-F02E-95FDFA9437FC}" dt="2022-12-13T14:29:40.551" v="198" actId="1076"/>
          <ac:spMkLst>
            <pc:docMk/>
            <pc:sldMk cId="3736512958" sldId="274"/>
            <ac:spMk id="3" creationId="{34DB960F-FF08-194E-E529-97ECEFF9BA91}"/>
          </ac:spMkLst>
        </pc:spChg>
        <pc:spChg chg="mod">
          <ac:chgData name="Thonova, Laura" userId="S::thonolau@cvut.cz::e2529ff5-bee5-44c6-a759-460dd7dea943" providerId="AD" clId="Web-{FC1689AC-40EE-BC13-F02E-95FDFA9437FC}" dt="2022-12-13T14:21:26.933" v="131" actId="20577"/>
          <ac:spMkLst>
            <pc:docMk/>
            <pc:sldMk cId="3736512958" sldId="274"/>
            <ac:spMk id="11" creationId="{B55857C3-A6AE-4D0C-26BF-64F8CF321E8A}"/>
          </ac:spMkLst>
        </pc:spChg>
        <pc:picChg chg="mod">
          <ac:chgData name="Thonova, Laura" userId="S::thonolau@cvut.cz::e2529ff5-bee5-44c6-a759-460dd7dea943" providerId="AD" clId="Web-{FC1689AC-40EE-BC13-F02E-95FDFA9437FC}" dt="2022-12-13T14:29:53.302" v="199" actId="14100"/>
          <ac:picMkLst>
            <pc:docMk/>
            <pc:sldMk cId="3736512958" sldId="274"/>
            <ac:picMk id="10" creationId="{FB4E3661-FA30-29AA-48E9-77876C646D82}"/>
          </ac:picMkLst>
        </pc:picChg>
      </pc:sldChg>
      <pc:sldChg chg="addSp delSp modSp add del mod replId setClrOvrMap">
        <pc:chgData name="Thonova, Laura" userId="S::thonolau@cvut.cz::e2529ff5-bee5-44c6-a759-460dd7dea943" providerId="AD" clId="Web-{FC1689AC-40EE-BC13-F02E-95FDFA9437FC}" dt="2022-12-13T14:25:29.624" v="168"/>
        <pc:sldMkLst>
          <pc:docMk/>
          <pc:sldMk cId="2751282056" sldId="275"/>
        </pc:sldMkLst>
        <pc:spChg chg="mod">
          <ac:chgData name="Thonova, Laura" userId="S::thonolau@cvut.cz::e2529ff5-bee5-44c6-a759-460dd7dea943" providerId="AD" clId="Web-{FC1689AC-40EE-BC13-F02E-95FDFA9437FC}" dt="2022-12-13T14:25:03.216" v="164"/>
          <ac:spMkLst>
            <pc:docMk/>
            <pc:sldMk cId="2751282056" sldId="275"/>
            <ac:spMk id="2" creationId="{E0AA5435-A1D2-AFBB-8681-4A9B78196EE2}"/>
          </ac:spMkLst>
        </pc:spChg>
        <pc:spChg chg="mod">
          <ac:chgData name="Thonova, Laura" userId="S::thonolau@cvut.cz::e2529ff5-bee5-44c6-a759-460dd7dea943" providerId="AD" clId="Web-{FC1689AC-40EE-BC13-F02E-95FDFA9437FC}" dt="2022-12-13T14:25:03.216" v="164"/>
          <ac:spMkLst>
            <pc:docMk/>
            <pc:sldMk cId="2751282056" sldId="275"/>
            <ac:spMk id="3" creationId="{34DB960F-FF08-194E-E529-97ECEFF9BA91}"/>
          </ac:spMkLst>
        </pc:spChg>
        <pc:spChg chg="mod ord">
          <ac:chgData name="Thonova, Laura" userId="S::thonolau@cvut.cz::e2529ff5-bee5-44c6-a759-460dd7dea943" providerId="AD" clId="Web-{FC1689AC-40EE-BC13-F02E-95FDFA9437FC}" dt="2022-12-13T14:25:03.216" v="164"/>
          <ac:spMkLst>
            <pc:docMk/>
            <pc:sldMk cId="2751282056" sldId="275"/>
            <ac:spMk id="11" creationId="{B55857C3-A6AE-4D0C-26BF-64F8CF321E8A}"/>
          </ac:spMkLst>
        </pc:spChg>
        <pc:spChg chg="del">
          <ac:chgData name="Thonova, Laura" userId="S::thonolau@cvut.cz::e2529ff5-bee5-44c6-a759-460dd7dea943" providerId="AD" clId="Web-{FC1689AC-40EE-BC13-F02E-95FDFA9437FC}" dt="2022-12-13T14:22:20.094" v="139"/>
          <ac:spMkLst>
            <pc:docMk/>
            <pc:sldMk cId="2751282056" sldId="275"/>
            <ac:spMk id="60" creationId="{A7AE9375-4664-4DB2-922D-2782A6E439AC}"/>
          </ac:spMkLst>
        </pc:spChg>
        <pc:spChg chg="del">
          <ac:chgData name="Thonova, Laura" userId="S::thonolau@cvut.cz::e2529ff5-bee5-44c6-a759-460dd7dea943" providerId="AD" clId="Web-{FC1689AC-40EE-BC13-F02E-95FDFA9437FC}" dt="2022-12-13T14:22:20.094" v="139"/>
          <ac:spMkLst>
            <pc:docMk/>
            <pc:sldMk cId="2751282056" sldId="275"/>
            <ac:spMk id="64" creationId="{9DD005C1-8C51-42D6-9BEE-B9B83849743D}"/>
          </ac:spMkLst>
        </pc:spChg>
        <pc:spChg chg="add del">
          <ac:chgData name="Thonova, Laura" userId="S::thonolau@cvut.cz::e2529ff5-bee5-44c6-a759-460dd7dea943" providerId="AD" clId="Web-{FC1689AC-40EE-BC13-F02E-95FDFA9437FC}" dt="2022-12-13T14:25:03.216" v="164"/>
          <ac:spMkLst>
            <pc:docMk/>
            <pc:sldMk cId="2751282056" sldId="275"/>
            <ac:spMk id="69" creationId="{7FF47CB7-972F-479F-A36D-9E72D26EC8DA}"/>
          </ac:spMkLst>
        </pc:spChg>
        <pc:spChg chg="add del">
          <ac:chgData name="Thonova, Laura" userId="S::thonolau@cvut.cz::e2529ff5-bee5-44c6-a759-460dd7dea943" providerId="AD" clId="Web-{FC1689AC-40EE-BC13-F02E-95FDFA9437FC}" dt="2022-12-13T14:25:03.216" v="164"/>
          <ac:spMkLst>
            <pc:docMk/>
            <pc:sldMk cId="2751282056" sldId="275"/>
            <ac:spMk id="71" creationId="{0D153B68-5844-490D-8E67-F616D6D721CA}"/>
          </ac:spMkLst>
        </pc:spChg>
        <pc:spChg chg="add del">
          <ac:chgData name="Thonova, Laura" userId="S::thonolau@cvut.cz::e2529ff5-bee5-44c6-a759-460dd7dea943" providerId="AD" clId="Web-{FC1689AC-40EE-BC13-F02E-95FDFA9437FC}" dt="2022-12-13T14:25:03.216" v="164"/>
          <ac:spMkLst>
            <pc:docMk/>
            <pc:sldMk cId="2751282056" sldId="275"/>
            <ac:spMk id="73" creationId="{9A0D773F-7A7D-4DBB-9DEA-86BB8B8F4BC8}"/>
          </ac:spMkLst>
        </pc:spChg>
        <pc:spChg chg="add del">
          <ac:chgData name="Thonova, Laura" userId="S::thonolau@cvut.cz::e2529ff5-bee5-44c6-a759-460dd7dea943" providerId="AD" clId="Web-{FC1689AC-40EE-BC13-F02E-95FDFA9437FC}" dt="2022-12-13T14:24:23.197" v="157"/>
          <ac:spMkLst>
            <pc:docMk/>
            <pc:sldMk cId="2751282056" sldId="275"/>
            <ac:spMk id="78" creationId="{9AA72BD9-2C5A-4EDC-931F-5AA08EACA0F3}"/>
          </ac:spMkLst>
        </pc:spChg>
        <pc:spChg chg="add del">
          <ac:chgData name="Thonova, Laura" userId="S::thonolau@cvut.cz::e2529ff5-bee5-44c6-a759-460dd7dea943" providerId="AD" clId="Web-{FC1689AC-40EE-BC13-F02E-95FDFA9437FC}" dt="2022-12-13T14:24:23.197" v="157"/>
          <ac:spMkLst>
            <pc:docMk/>
            <pc:sldMk cId="2751282056" sldId="275"/>
            <ac:spMk id="80" creationId="{DD3981AC-7B61-4947-BCF3-F7AA7FA385B9}"/>
          </ac:spMkLst>
        </pc:spChg>
        <pc:spChg chg="add del">
          <ac:chgData name="Thonova, Laura" userId="S::thonolau@cvut.cz::e2529ff5-bee5-44c6-a759-460dd7dea943" providerId="AD" clId="Web-{FC1689AC-40EE-BC13-F02E-95FDFA9437FC}" dt="2022-12-13T14:24:23.197" v="157"/>
          <ac:spMkLst>
            <pc:docMk/>
            <pc:sldMk cId="2751282056" sldId="275"/>
            <ac:spMk id="82" creationId="{55D4142C-5077-457F-A6AD-3FECFDB39685}"/>
          </ac:spMkLst>
        </pc:spChg>
        <pc:spChg chg="add del">
          <ac:chgData name="Thonova, Laura" userId="S::thonolau@cvut.cz::e2529ff5-bee5-44c6-a759-460dd7dea943" providerId="AD" clId="Web-{FC1689AC-40EE-BC13-F02E-95FDFA9437FC}" dt="2022-12-13T14:24:23.197" v="157"/>
          <ac:spMkLst>
            <pc:docMk/>
            <pc:sldMk cId="2751282056" sldId="275"/>
            <ac:spMk id="84" creationId="{7A5F0580-5EE9-419F-96EE-B6529EF6E7D0}"/>
          </ac:spMkLst>
        </pc:spChg>
        <pc:spChg chg="add del">
          <ac:chgData name="Thonova, Laura" userId="S::thonolau@cvut.cz::e2529ff5-bee5-44c6-a759-460dd7dea943" providerId="AD" clId="Web-{FC1689AC-40EE-BC13-F02E-95FDFA9437FC}" dt="2022-12-13T14:24:49.731" v="159"/>
          <ac:spMkLst>
            <pc:docMk/>
            <pc:sldMk cId="2751282056" sldId="275"/>
            <ac:spMk id="86" creationId="{E8A8EAB8-D2FF-444D-B34B-7D32F106AD0E}"/>
          </ac:spMkLst>
        </pc:spChg>
        <pc:spChg chg="add del">
          <ac:chgData name="Thonova, Laura" userId="S::thonolau@cvut.cz::e2529ff5-bee5-44c6-a759-460dd7dea943" providerId="AD" clId="Web-{FC1689AC-40EE-BC13-F02E-95FDFA9437FC}" dt="2022-12-13T14:25:02.544" v="161"/>
          <ac:spMkLst>
            <pc:docMk/>
            <pc:sldMk cId="2751282056" sldId="275"/>
            <ac:spMk id="90" creationId="{A4206507-76F5-4316-AAF5-4EAFEE5EBDE2}"/>
          </ac:spMkLst>
        </pc:spChg>
        <pc:spChg chg="add del">
          <ac:chgData name="Thonova, Laura" userId="S::thonolau@cvut.cz::e2529ff5-bee5-44c6-a759-460dd7dea943" providerId="AD" clId="Web-{FC1689AC-40EE-BC13-F02E-95FDFA9437FC}" dt="2022-12-13T14:25:02.544" v="161"/>
          <ac:spMkLst>
            <pc:docMk/>
            <pc:sldMk cId="2751282056" sldId="275"/>
            <ac:spMk id="91" creationId="{03BC2B61-D77E-45AB-8722-15BC6A718A37}"/>
          </ac:spMkLst>
        </pc:spChg>
        <pc:spChg chg="add del">
          <ac:chgData name="Thonova, Laura" userId="S::thonolau@cvut.cz::e2529ff5-bee5-44c6-a759-460dd7dea943" providerId="AD" clId="Web-{FC1689AC-40EE-BC13-F02E-95FDFA9437FC}" dt="2022-12-13T14:25:03.200" v="163"/>
          <ac:spMkLst>
            <pc:docMk/>
            <pc:sldMk cId="2751282056" sldId="275"/>
            <ac:spMk id="93" creationId="{C7FA33FF-088D-4F16-95A2-2C64D353DEA8}"/>
          </ac:spMkLst>
        </pc:spChg>
        <pc:spChg chg="add del">
          <ac:chgData name="Thonova, Laura" userId="S::thonolau@cvut.cz::e2529ff5-bee5-44c6-a759-460dd7dea943" providerId="AD" clId="Web-{FC1689AC-40EE-BC13-F02E-95FDFA9437FC}" dt="2022-12-13T14:25:03.200" v="163"/>
          <ac:spMkLst>
            <pc:docMk/>
            <pc:sldMk cId="2751282056" sldId="275"/>
            <ac:spMk id="94" creationId="{A376EFB1-01CF-419F-ABF1-2AF02BBFCBD1}"/>
          </ac:spMkLst>
        </pc:spChg>
        <pc:spChg chg="add del">
          <ac:chgData name="Thonova, Laura" userId="S::thonolau@cvut.cz::e2529ff5-bee5-44c6-a759-460dd7dea943" providerId="AD" clId="Web-{FC1689AC-40EE-BC13-F02E-95FDFA9437FC}" dt="2022-12-13T14:25:03.200" v="163"/>
          <ac:spMkLst>
            <pc:docMk/>
            <pc:sldMk cId="2751282056" sldId="275"/>
            <ac:spMk id="95" creationId="{FF9DEA15-78BD-4750-AA18-B9F28A6D5AB8}"/>
          </ac:spMkLst>
        </pc:spChg>
        <pc:spChg chg="add">
          <ac:chgData name="Thonova, Laura" userId="S::thonolau@cvut.cz::e2529ff5-bee5-44c6-a759-460dd7dea943" providerId="AD" clId="Web-{FC1689AC-40EE-BC13-F02E-95FDFA9437FC}" dt="2022-12-13T14:25:03.216" v="164"/>
          <ac:spMkLst>
            <pc:docMk/>
            <pc:sldMk cId="2751282056" sldId="275"/>
            <ac:spMk id="97" creationId="{CEB41C5C-0F34-4DDA-9D7C-5E717F35F60C}"/>
          </ac:spMkLst>
        </pc:spChg>
        <pc:picChg chg="add mod ord">
          <ac:chgData name="Thonova, Laura" userId="S::thonolau@cvut.cz::e2529ff5-bee5-44c6-a759-460dd7dea943" providerId="AD" clId="Web-{FC1689AC-40EE-BC13-F02E-95FDFA9437FC}" dt="2022-12-13T14:25:03.216" v="164"/>
          <ac:picMkLst>
            <pc:docMk/>
            <pc:sldMk cId="2751282056" sldId="275"/>
            <ac:picMk id="5" creationId="{49E809E7-595A-EF48-7FEE-20E022D7EEE0}"/>
          </ac:picMkLst>
        </pc:picChg>
        <pc:picChg chg="del">
          <ac:chgData name="Thonova, Laura" userId="S::thonolau@cvut.cz::e2529ff5-bee5-44c6-a759-460dd7dea943" providerId="AD" clId="Web-{FC1689AC-40EE-BC13-F02E-95FDFA9437FC}" dt="2022-12-13T14:20:46.493" v="125"/>
          <ac:picMkLst>
            <pc:docMk/>
            <pc:sldMk cId="2751282056" sldId="275"/>
            <ac:picMk id="6" creationId="{98F4B3C3-69D4-D8A2-B45B-8564EBE73952}"/>
          </ac:picMkLst>
        </pc:picChg>
        <pc:picChg chg="del">
          <ac:chgData name="Thonova, Laura" userId="S::thonolau@cvut.cz::e2529ff5-bee5-44c6-a759-460dd7dea943" providerId="AD" clId="Web-{FC1689AC-40EE-BC13-F02E-95FDFA9437FC}" dt="2022-12-13T14:20:44.524" v="124"/>
          <ac:picMkLst>
            <pc:docMk/>
            <pc:sldMk cId="2751282056" sldId="275"/>
            <ac:picMk id="8" creationId="{B8DD1F1E-DBEA-2359-63B6-A0AF255BFB88}"/>
          </ac:picMkLst>
        </pc:picChg>
        <pc:picChg chg="del">
          <ac:chgData name="Thonova, Laura" userId="S::thonolau@cvut.cz::e2529ff5-bee5-44c6-a759-460dd7dea943" providerId="AD" clId="Web-{FC1689AC-40EE-BC13-F02E-95FDFA9437FC}" dt="2022-12-13T14:20:42.523" v="123"/>
          <ac:picMkLst>
            <pc:docMk/>
            <pc:sldMk cId="2751282056" sldId="275"/>
            <ac:picMk id="10" creationId="{FB4E3661-FA30-29AA-48E9-77876C646D82}"/>
          </ac:picMkLst>
        </pc:picChg>
        <pc:cxnChg chg="del">
          <ac:chgData name="Thonova, Laura" userId="S::thonolau@cvut.cz::e2529ff5-bee5-44c6-a759-460dd7dea943" providerId="AD" clId="Web-{FC1689AC-40EE-BC13-F02E-95FDFA9437FC}" dt="2022-12-13T14:22:20.094" v="139"/>
          <ac:cxnSpMkLst>
            <pc:docMk/>
            <pc:sldMk cId="2751282056" sldId="275"/>
            <ac:cxnSpMk id="62" creationId="{EE504C98-6397-41C1-A8D8-2D9C4ED307E0}"/>
          </ac:cxnSpMkLst>
        </pc:cxnChg>
        <pc:cxnChg chg="add del">
          <ac:chgData name="Thonova, Laura" userId="S::thonolau@cvut.cz::e2529ff5-bee5-44c6-a759-460dd7dea943" providerId="AD" clId="Web-{FC1689AC-40EE-BC13-F02E-95FDFA9437FC}" dt="2022-12-13T14:24:49.731" v="159"/>
          <ac:cxnSpMkLst>
            <pc:docMk/>
            <pc:sldMk cId="2751282056" sldId="275"/>
            <ac:cxnSpMk id="87" creationId="{EEA38897-7BA3-4408-8083-3235339C4A60}"/>
          </ac:cxnSpMkLst>
        </pc:cxnChg>
        <pc:cxnChg chg="add del">
          <ac:chgData name="Thonova, Laura" userId="S::thonolau@cvut.cz::e2529ff5-bee5-44c6-a759-460dd7dea943" providerId="AD" clId="Web-{FC1689AC-40EE-BC13-F02E-95FDFA9437FC}" dt="2022-12-13T14:24:49.731" v="159"/>
          <ac:cxnSpMkLst>
            <pc:docMk/>
            <pc:sldMk cId="2751282056" sldId="275"/>
            <ac:cxnSpMk id="88" creationId="{F11AD06B-AB20-4097-8606-5DA00DBACE88}"/>
          </ac:cxnSpMkLst>
        </pc:cxnChg>
        <pc:cxnChg chg="add">
          <ac:chgData name="Thonova, Laura" userId="S::thonolau@cvut.cz::e2529ff5-bee5-44c6-a759-460dd7dea943" providerId="AD" clId="Web-{FC1689AC-40EE-BC13-F02E-95FDFA9437FC}" dt="2022-12-13T14:25:03.216" v="164"/>
          <ac:cxnSpMkLst>
            <pc:docMk/>
            <pc:sldMk cId="2751282056" sldId="275"/>
            <ac:cxnSpMk id="98" creationId="{57E1E5E6-F385-4E9C-B201-BA5BDE5CAD52}"/>
          </ac:cxnSpMkLst>
        </pc:cxnChg>
      </pc:sldChg>
      <pc:sldChg chg="addSp delSp modSp add replId">
        <pc:chgData name="Thonova, Laura" userId="S::thonolau@cvut.cz::e2529ff5-bee5-44c6-a759-460dd7dea943" providerId="AD" clId="Web-{FC1689AC-40EE-BC13-F02E-95FDFA9437FC}" dt="2022-12-13T14:30:19.319" v="201" actId="1076"/>
        <pc:sldMkLst>
          <pc:docMk/>
          <pc:sldMk cId="51685087" sldId="276"/>
        </pc:sldMkLst>
        <pc:spChg chg="mod">
          <ac:chgData name="Thonova, Laura" userId="S::thonolau@cvut.cz::e2529ff5-bee5-44c6-a759-460dd7dea943" providerId="AD" clId="Web-{FC1689AC-40EE-BC13-F02E-95FDFA9437FC}" dt="2022-12-13T14:22:57.925" v="144" actId="1076"/>
          <ac:spMkLst>
            <pc:docMk/>
            <pc:sldMk cId="51685087" sldId="276"/>
            <ac:spMk id="2" creationId="{E0AA5435-A1D2-AFBB-8681-4A9B78196EE2}"/>
          </ac:spMkLst>
        </pc:spChg>
        <pc:spChg chg="mod">
          <ac:chgData name="Thonova, Laura" userId="S::thonolau@cvut.cz::e2529ff5-bee5-44c6-a759-460dd7dea943" providerId="AD" clId="Web-{FC1689AC-40EE-BC13-F02E-95FDFA9437FC}" dt="2022-12-13T14:30:19.319" v="201" actId="1076"/>
          <ac:spMkLst>
            <pc:docMk/>
            <pc:sldMk cId="51685087" sldId="276"/>
            <ac:spMk id="3" creationId="{34DB960F-FF08-194E-E529-97ECEFF9BA91}"/>
          </ac:spMkLst>
        </pc:spChg>
        <pc:spChg chg="mod">
          <ac:chgData name="Thonova, Laura" userId="S::thonolau@cvut.cz::e2529ff5-bee5-44c6-a759-460dd7dea943" providerId="AD" clId="Web-{FC1689AC-40EE-BC13-F02E-95FDFA9437FC}" dt="2022-12-13T14:23:58.742" v="155" actId="20577"/>
          <ac:spMkLst>
            <pc:docMk/>
            <pc:sldMk cId="51685087" sldId="276"/>
            <ac:spMk id="11" creationId="{B55857C3-A6AE-4D0C-26BF-64F8CF321E8A}"/>
          </ac:spMkLst>
        </pc:spChg>
        <pc:picChg chg="add mod">
          <ac:chgData name="Thonova, Laura" userId="S::thonolau@cvut.cz::e2529ff5-bee5-44c6-a759-460dd7dea943" providerId="AD" clId="Web-{FC1689AC-40EE-BC13-F02E-95FDFA9437FC}" dt="2022-12-13T14:28:55.281" v="193" actId="1076"/>
          <ac:picMkLst>
            <pc:docMk/>
            <pc:sldMk cId="51685087" sldId="276"/>
            <ac:picMk id="5" creationId="{9B4423A2-7D81-6C1F-D809-E1ABDF61E028}"/>
          </ac:picMkLst>
        </pc:picChg>
        <pc:picChg chg="del">
          <ac:chgData name="Thonova, Laura" userId="S::thonolau@cvut.cz::e2529ff5-bee5-44c6-a759-460dd7dea943" providerId="AD" clId="Web-{FC1689AC-40EE-BC13-F02E-95FDFA9437FC}" dt="2022-12-13T14:23:16.161" v="146"/>
          <ac:picMkLst>
            <pc:docMk/>
            <pc:sldMk cId="51685087" sldId="276"/>
            <ac:picMk id="6" creationId="{98F4B3C3-69D4-D8A2-B45B-8564EBE73952}"/>
          </ac:picMkLst>
        </pc:picChg>
        <pc:picChg chg="del">
          <ac:chgData name="Thonova, Laura" userId="S::thonolau@cvut.cz::e2529ff5-bee5-44c6-a759-460dd7dea943" providerId="AD" clId="Web-{FC1689AC-40EE-BC13-F02E-95FDFA9437FC}" dt="2022-12-13T14:23:18.098" v="147"/>
          <ac:picMkLst>
            <pc:docMk/>
            <pc:sldMk cId="51685087" sldId="276"/>
            <ac:picMk id="8" creationId="{B8DD1F1E-DBEA-2359-63B6-A0AF255BFB88}"/>
          </ac:picMkLst>
        </pc:picChg>
        <pc:picChg chg="del">
          <ac:chgData name="Thonova, Laura" userId="S::thonolau@cvut.cz::e2529ff5-bee5-44c6-a759-460dd7dea943" providerId="AD" clId="Web-{FC1689AC-40EE-BC13-F02E-95FDFA9437FC}" dt="2022-12-13T14:23:14.707" v="145"/>
          <ac:picMkLst>
            <pc:docMk/>
            <pc:sldMk cId="51685087" sldId="276"/>
            <ac:picMk id="10" creationId="{FB4E3661-FA30-29AA-48E9-77876C646D82}"/>
          </ac:picMkLst>
        </pc:picChg>
      </pc:sldChg>
      <pc:sldChg chg="addSp delSp modSp add replId">
        <pc:chgData name="Thonova, Laura" userId="S::thonolau@cvut.cz::e2529ff5-bee5-44c6-a759-460dd7dea943" providerId="AD" clId="Web-{FC1689AC-40EE-BC13-F02E-95FDFA9437FC}" dt="2022-12-13T14:32:28.736" v="216" actId="1076"/>
        <pc:sldMkLst>
          <pc:docMk/>
          <pc:sldMk cId="179684114" sldId="277"/>
        </pc:sldMkLst>
        <pc:spChg chg="mod">
          <ac:chgData name="Thonova, Laura" userId="S::thonolau@cvut.cz::e2529ff5-bee5-44c6-a759-460dd7dea943" providerId="AD" clId="Web-{FC1689AC-40EE-BC13-F02E-95FDFA9437FC}" dt="2022-12-13T14:25:55.236" v="171" actId="20577"/>
          <ac:spMkLst>
            <pc:docMk/>
            <pc:sldMk cId="179684114" sldId="277"/>
            <ac:spMk id="2" creationId="{E0AA5435-A1D2-AFBB-8681-4A9B78196EE2}"/>
          </ac:spMkLst>
        </pc:spChg>
        <pc:spChg chg="mod">
          <ac:chgData name="Thonova, Laura" userId="S::thonolau@cvut.cz::e2529ff5-bee5-44c6-a759-460dd7dea943" providerId="AD" clId="Web-{FC1689AC-40EE-BC13-F02E-95FDFA9437FC}" dt="2022-12-13T14:32:13.844" v="215" actId="20577"/>
          <ac:spMkLst>
            <pc:docMk/>
            <pc:sldMk cId="179684114" sldId="277"/>
            <ac:spMk id="3" creationId="{34DB960F-FF08-194E-E529-97ECEFF9BA91}"/>
          </ac:spMkLst>
        </pc:spChg>
        <pc:spChg chg="mod">
          <ac:chgData name="Thonova, Laura" userId="S::thonolau@cvut.cz::e2529ff5-bee5-44c6-a759-460dd7dea943" providerId="AD" clId="Web-{FC1689AC-40EE-BC13-F02E-95FDFA9437FC}" dt="2022-12-13T14:26:26.426" v="177" actId="20577"/>
          <ac:spMkLst>
            <pc:docMk/>
            <pc:sldMk cId="179684114" sldId="277"/>
            <ac:spMk id="11" creationId="{B55857C3-A6AE-4D0C-26BF-64F8CF321E8A}"/>
          </ac:spMkLst>
        </pc:spChg>
        <pc:picChg chg="del">
          <ac:chgData name="Thonova, Laura" userId="S::thonolau@cvut.cz::e2529ff5-bee5-44c6-a759-460dd7dea943" providerId="AD" clId="Web-{FC1689AC-40EE-BC13-F02E-95FDFA9437FC}" dt="2022-12-13T14:26:29.285" v="178"/>
          <ac:picMkLst>
            <pc:docMk/>
            <pc:sldMk cId="179684114" sldId="277"/>
            <ac:picMk id="5" creationId="{9B4423A2-7D81-6C1F-D809-E1ABDF61E028}"/>
          </ac:picMkLst>
        </pc:picChg>
        <pc:picChg chg="add mod">
          <ac:chgData name="Thonova, Laura" userId="S::thonolau@cvut.cz::e2529ff5-bee5-44c6-a759-460dd7dea943" providerId="AD" clId="Web-{FC1689AC-40EE-BC13-F02E-95FDFA9437FC}" dt="2022-12-13T14:28:01.574" v="183" actId="1076"/>
          <ac:picMkLst>
            <pc:docMk/>
            <pc:sldMk cId="179684114" sldId="277"/>
            <ac:picMk id="6" creationId="{74728CD1-4924-7632-179D-208E9E8AA6B1}"/>
          </ac:picMkLst>
        </pc:picChg>
        <pc:picChg chg="add mod">
          <ac:chgData name="Thonova, Laura" userId="S::thonolau@cvut.cz::e2529ff5-bee5-44c6-a759-460dd7dea943" providerId="AD" clId="Web-{FC1689AC-40EE-BC13-F02E-95FDFA9437FC}" dt="2022-12-13T14:32:28.736" v="216" actId="1076"/>
          <ac:picMkLst>
            <pc:docMk/>
            <pc:sldMk cId="179684114" sldId="277"/>
            <ac:picMk id="8" creationId="{7AA9534B-359F-626F-2051-5C34EA255AB9}"/>
          </ac:picMkLst>
        </pc:picChg>
      </pc:sldChg>
      <pc:sldChg chg="addSp delSp modSp add replId">
        <pc:chgData name="Thonova, Laura" userId="S::thonolau@cvut.cz::e2529ff5-bee5-44c6-a759-460dd7dea943" providerId="AD" clId="Web-{FC1689AC-40EE-BC13-F02E-95FDFA9437FC}" dt="2022-12-13T14:33:56.649" v="232" actId="1076"/>
        <pc:sldMkLst>
          <pc:docMk/>
          <pc:sldMk cId="1464667134" sldId="278"/>
        </pc:sldMkLst>
        <pc:spChg chg="mod">
          <ac:chgData name="Thonova, Laura" userId="S::thonolau@cvut.cz::e2529ff5-bee5-44c6-a759-460dd7dea943" providerId="AD" clId="Web-{FC1689AC-40EE-BC13-F02E-95FDFA9437FC}" dt="2022-12-13T14:32:54.550" v="220" actId="20577"/>
          <ac:spMkLst>
            <pc:docMk/>
            <pc:sldMk cId="1464667134" sldId="278"/>
            <ac:spMk id="2" creationId="{E0AA5435-A1D2-AFBB-8681-4A9B78196EE2}"/>
          </ac:spMkLst>
        </pc:spChg>
        <pc:spChg chg="mod">
          <ac:chgData name="Thonova, Laura" userId="S::thonolau@cvut.cz::e2529ff5-bee5-44c6-a759-460dd7dea943" providerId="AD" clId="Web-{FC1689AC-40EE-BC13-F02E-95FDFA9437FC}" dt="2022-12-13T14:33:09.177" v="223" actId="20577"/>
          <ac:spMkLst>
            <pc:docMk/>
            <pc:sldMk cId="1464667134" sldId="278"/>
            <ac:spMk id="3" creationId="{34DB960F-FF08-194E-E529-97ECEFF9BA91}"/>
          </ac:spMkLst>
        </pc:spChg>
        <pc:picChg chg="add mod">
          <ac:chgData name="Thonova, Laura" userId="S::thonolau@cvut.cz::e2529ff5-bee5-44c6-a759-460dd7dea943" providerId="AD" clId="Web-{FC1689AC-40EE-BC13-F02E-95FDFA9437FC}" dt="2022-12-13T14:33:56.649" v="232" actId="1076"/>
          <ac:picMkLst>
            <pc:docMk/>
            <pc:sldMk cId="1464667134" sldId="278"/>
            <ac:picMk id="5" creationId="{0381F59E-6E40-49EE-DE95-A268A6979B35}"/>
          </ac:picMkLst>
        </pc:picChg>
        <pc:picChg chg="del">
          <ac:chgData name="Thonova, Laura" userId="S::thonolau@cvut.cz::e2529ff5-bee5-44c6-a759-460dd7dea943" providerId="AD" clId="Web-{FC1689AC-40EE-BC13-F02E-95FDFA9437FC}" dt="2022-12-13T14:33:15.099" v="224"/>
          <ac:picMkLst>
            <pc:docMk/>
            <pc:sldMk cId="1464667134" sldId="278"/>
            <ac:picMk id="6" creationId="{74728CD1-4924-7632-179D-208E9E8AA6B1}"/>
          </ac:picMkLst>
        </pc:picChg>
        <pc:picChg chg="del">
          <ac:chgData name="Thonova, Laura" userId="S::thonolau@cvut.cz::e2529ff5-bee5-44c6-a759-460dd7dea943" providerId="AD" clId="Web-{FC1689AC-40EE-BC13-F02E-95FDFA9437FC}" dt="2022-12-13T14:33:16.787" v="225"/>
          <ac:picMkLst>
            <pc:docMk/>
            <pc:sldMk cId="1464667134" sldId="278"/>
            <ac:picMk id="8" creationId="{7AA9534B-359F-626F-2051-5C34EA255AB9}"/>
          </ac:picMkLst>
        </pc:picChg>
      </pc:sldChg>
      <pc:sldChg chg="addSp delSp modSp add replId">
        <pc:chgData name="Thonova, Laura" userId="S::thonolau@cvut.cz::e2529ff5-bee5-44c6-a759-460dd7dea943" providerId="AD" clId="Web-{FC1689AC-40EE-BC13-F02E-95FDFA9437FC}" dt="2022-12-13T14:35:54.862" v="247" actId="20577"/>
        <pc:sldMkLst>
          <pc:docMk/>
          <pc:sldMk cId="3111129868" sldId="279"/>
        </pc:sldMkLst>
        <pc:spChg chg="mod">
          <ac:chgData name="Thonova, Laura" userId="S::thonolau@cvut.cz::e2529ff5-bee5-44c6-a759-460dd7dea943" providerId="AD" clId="Web-{FC1689AC-40EE-BC13-F02E-95FDFA9437FC}" dt="2022-12-13T14:35:02.951" v="240" actId="14100"/>
          <ac:spMkLst>
            <pc:docMk/>
            <pc:sldMk cId="3111129868" sldId="279"/>
            <ac:spMk id="2" creationId="{E0AA5435-A1D2-AFBB-8681-4A9B78196EE2}"/>
          </ac:spMkLst>
        </pc:spChg>
        <pc:spChg chg="mod">
          <ac:chgData name="Thonova, Laura" userId="S::thonolau@cvut.cz::e2529ff5-bee5-44c6-a759-460dd7dea943" providerId="AD" clId="Web-{FC1689AC-40EE-BC13-F02E-95FDFA9437FC}" dt="2022-12-13T14:35:26.375" v="243" actId="20577"/>
          <ac:spMkLst>
            <pc:docMk/>
            <pc:sldMk cId="3111129868" sldId="279"/>
            <ac:spMk id="3" creationId="{34DB960F-FF08-194E-E529-97ECEFF9BA91}"/>
          </ac:spMkLst>
        </pc:spChg>
        <pc:spChg chg="mod">
          <ac:chgData name="Thonova, Laura" userId="S::thonolau@cvut.cz::e2529ff5-bee5-44c6-a759-460dd7dea943" providerId="AD" clId="Web-{FC1689AC-40EE-BC13-F02E-95FDFA9437FC}" dt="2022-12-13T14:35:54.862" v="247" actId="20577"/>
          <ac:spMkLst>
            <pc:docMk/>
            <pc:sldMk cId="3111129868" sldId="279"/>
            <ac:spMk id="11" creationId="{B55857C3-A6AE-4D0C-26BF-64F8CF321E8A}"/>
          </ac:spMkLst>
        </pc:spChg>
        <pc:picChg chg="del">
          <ac:chgData name="Thonova, Laura" userId="S::thonolau@cvut.cz::e2529ff5-bee5-44c6-a759-460dd7dea943" providerId="AD" clId="Web-{FC1689AC-40EE-BC13-F02E-95FDFA9437FC}" dt="2022-12-13T14:35:27.031" v="244"/>
          <ac:picMkLst>
            <pc:docMk/>
            <pc:sldMk cId="3111129868" sldId="279"/>
            <ac:picMk id="5" creationId="{0381F59E-6E40-49EE-DE95-A268A6979B35}"/>
          </ac:picMkLst>
        </pc:picChg>
        <pc:picChg chg="add mod">
          <ac:chgData name="Thonova, Laura" userId="S::thonolau@cvut.cz::e2529ff5-bee5-44c6-a759-460dd7dea943" providerId="AD" clId="Web-{FC1689AC-40EE-BC13-F02E-95FDFA9437FC}" dt="2022-12-13T14:35:43.048" v="246" actId="1076"/>
          <ac:picMkLst>
            <pc:docMk/>
            <pc:sldMk cId="3111129868" sldId="279"/>
            <ac:picMk id="6" creationId="{A13F041E-8447-FD70-65AA-224E60EED441}"/>
          </ac:picMkLst>
        </pc:picChg>
      </pc:sldChg>
    </pc:docChg>
  </pc:docChgLst>
  <pc:docChgLst>
    <pc:chgData name="Vacha, Lukas" userId="fc5b3a59-8678-4e64-b455-742c065ab48c" providerId="ADAL" clId="{9F628376-71E9-4ADF-9F18-B21E993F248F}"/>
    <pc:docChg chg="undo custSel addSld delSld modSld addSection modSection">
      <pc:chgData name="Vacha, Lukas" userId="fc5b3a59-8678-4e64-b455-742c065ab48c" providerId="ADAL" clId="{9F628376-71E9-4ADF-9F18-B21E993F248F}" dt="2022-12-04T18:13:09.608" v="1589" actId="47"/>
      <pc:docMkLst>
        <pc:docMk/>
      </pc:docMkLst>
      <pc:sldChg chg="delSp modSp mod">
        <pc:chgData name="Vacha, Lukas" userId="fc5b3a59-8678-4e64-b455-742c065ab48c" providerId="ADAL" clId="{9F628376-71E9-4ADF-9F18-B21E993F248F}" dt="2022-12-04T18:00:33.382" v="862"/>
        <pc:sldMkLst>
          <pc:docMk/>
          <pc:sldMk cId="155335072" sldId="256"/>
        </pc:sldMkLst>
        <pc:spChg chg="mod">
          <ac:chgData name="Vacha, Lukas" userId="fc5b3a59-8678-4e64-b455-742c065ab48c" providerId="ADAL" clId="{9F628376-71E9-4ADF-9F18-B21E993F248F}" dt="2022-12-04T18:00:33.382" v="862"/>
          <ac:spMkLst>
            <pc:docMk/>
            <pc:sldMk cId="155335072" sldId="256"/>
            <ac:spMk id="2" creationId="{9C12076C-6163-BF8B-BCD1-D7733E8A9359}"/>
          </ac:spMkLst>
        </pc:spChg>
        <pc:spChg chg="mod">
          <ac:chgData name="Vacha, Lukas" userId="fc5b3a59-8678-4e64-b455-742c065ab48c" providerId="ADAL" clId="{9F628376-71E9-4ADF-9F18-B21E993F248F}" dt="2022-12-04T18:00:33.382" v="862"/>
          <ac:spMkLst>
            <pc:docMk/>
            <pc:sldMk cId="155335072" sldId="256"/>
            <ac:spMk id="3" creationId="{4488D84A-6641-4297-962C-18EEBD3D521F}"/>
          </ac:spMkLst>
        </pc:spChg>
        <pc:spChg chg="del">
          <ac:chgData name="Vacha, Lukas" userId="fc5b3a59-8678-4e64-b455-742c065ab48c" providerId="ADAL" clId="{9F628376-71E9-4ADF-9F18-B21E993F248F}" dt="2022-12-04T17:00:29.478" v="220" actId="478"/>
          <ac:spMkLst>
            <pc:docMk/>
            <pc:sldMk cId="155335072" sldId="256"/>
            <ac:spMk id="4" creationId="{C0BB152A-73EE-40EA-88F1-1D0390812DE9}"/>
          </ac:spMkLst>
        </pc:spChg>
      </pc:sldChg>
      <pc:sldChg chg="delSp modSp new mod">
        <pc:chgData name="Vacha, Lukas" userId="fc5b3a59-8678-4e64-b455-742c065ab48c" providerId="ADAL" clId="{9F628376-71E9-4ADF-9F18-B21E993F248F}" dt="2022-12-04T18:00:33.382" v="862"/>
        <pc:sldMkLst>
          <pc:docMk/>
          <pc:sldMk cId="283113047" sldId="257"/>
        </pc:sldMkLst>
        <pc:spChg chg="mod">
          <ac:chgData name="Vacha, Lukas" userId="fc5b3a59-8678-4e64-b455-742c065ab48c" providerId="ADAL" clId="{9F628376-71E9-4ADF-9F18-B21E993F248F}" dt="2022-12-04T18:00:33.382" v="862"/>
          <ac:spMkLst>
            <pc:docMk/>
            <pc:sldMk cId="283113047" sldId="257"/>
            <ac:spMk id="2" creationId="{E0AA5435-A1D2-AFBB-8681-4A9B78196EE2}"/>
          </ac:spMkLst>
        </pc:spChg>
        <pc:spChg chg="mod">
          <ac:chgData name="Vacha, Lukas" userId="fc5b3a59-8678-4e64-b455-742c065ab48c" providerId="ADAL" clId="{9F628376-71E9-4ADF-9F18-B21E993F248F}" dt="2022-12-04T18:00:33.382" v="862"/>
          <ac:spMkLst>
            <pc:docMk/>
            <pc:sldMk cId="283113047" sldId="257"/>
            <ac:spMk id="3" creationId="{34DB960F-FF08-194E-E529-97ECEFF9BA91}"/>
          </ac:spMkLst>
        </pc:spChg>
        <pc:spChg chg="del">
          <ac:chgData name="Vacha, Lukas" userId="fc5b3a59-8678-4e64-b455-742c065ab48c" providerId="ADAL" clId="{9F628376-71E9-4ADF-9F18-B21E993F248F}" dt="2022-12-04T17:00:26.071" v="219" actId="478"/>
          <ac:spMkLst>
            <pc:docMk/>
            <pc:sldMk cId="283113047" sldId="257"/>
            <ac:spMk id="4" creationId="{25E213B5-C1B2-2992-CC31-8E804C2137ED}"/>
          </ac:spMkLst>
        </pc:spChg>
      </pc:sldChg>
      <pc:sldChg chg="addSp delSp modSp new mod">
        <pc:chgData name="Vacha, Lukas" userId="fc5b3a59-8678-4e64-b455-742c065ab48c" providerId="ADAL" clId="{9F628376-71E9-4ADF-9F18-B21E993F248F}" dt="2022-12-04T18:07:53.202" v="1435" actId="20577"/>
        <pc:sldMkLst>
          <pc:docMk/>
          <pc:sldMk cId="1598770735" sldId="258"/>
        </pc:sldMkLst>
        <pc:spChg chg="mod">
          <ac:chgData name="Vacha, Lukas" userId="fc5b3a59-8678-4e64-b455-742c065ab48c" providerId="ADAL" clId="{9F628376-71E9-4ADF-9F18-B21E993F248F}" dt="2022-12-04T18:00:33.382" v="862"/>
          <ac:spMkLst>
            <pc:docMk/>
            <pc:sldMk cId="1598770735" sldId="258"/>
            <ac:spMk id="2" creationId="{E33CF1C4-FDBD-30D2-0B25-5C6D59820EDF}"/>
          </ac:spMkLst>
        </pc:spChg>
        <pc:spChg chg="mod">
          <ac:chgData name="Vacha, Lukas" userId="fc5b3a59-8678-4e64-b455-742c065ab48c" providerId="ADAL" clId="{9F628376-71E9-4ADF-9F18-B21E993F248F}" dt="2022-12-04T18:07:53.202" v="1435" actId="20577"/>
          <ac:spMkLst>
            <pc:docMk/>
            <pc:sldMk cId="1598770735" sldId="258"/>
            <ac:spMk id="3" creationId="{162BDFCA-8B1D-3013-A83E-FF7629B737F8}"/>
          </ac:spMkLst>
        </pc:spChg>
        <pc:spChg chg="add del mod">
          <ac:chgData name="Vacha, Lukas" userId="fc5b3a59-8678-4e64-b455-742c065ab48c" providerId="ADAL" clId="{9F628376-71E9-4ADF-9F18-B21E993F248F}" dt="2022-12-04T16:58:00.612" v="217"/>
          <ac:spMkLst>
            <pc:docMk/>
            <pc:sldMk cId="1598770735" sldId="258"/>
            <ac:spMk id="4" creationId="{5D0593E0-D780-3394-8382-D85D7AB4E6DF}"/>
          </ac:spMkLst>
        </pc:spChg>
        <pc:spChg chg="add del mod">
          <ac:chgData name="Vacha, Lukas" userId="fc5b3a59-8678-4e64-b455-742c065ab48c" providerId="ADAL" clId="{9F628376-71E9-4ADF-9F18-B21E993F248F}" dt="2022-12-04T16:58:00.612" v="217"/>
          <ac:spMkLst>
            <pc:docMk/>
            <pc:sldMk cId="1598770735" sldId="258"/>
            <ac:spMk id="5" creationId="{556529A9-517F-D6DD-E2C6-32DEC797B4C5}"/>
          </ac:spMkLst>
        </pc:spChg>
        <pc:spChg chg="mod">
          <ac:chgData name="Vacha, Lukas" userId="fc5b3a59-8678-4e64-b455-742c065ab48c" providerId="ADAL" clId="{9F628376-71E9-4ADF-9F18-B21E993F248F}" dt="2022-12-04T18:00:33.382" v="862"/>
          <ac:spMkLst>
            <pc:docMk/>
            <pc:sldMk cId="1598770735" sldId="258"/>
            <ac:spMk id="7" creationId="{D30F9A62-7FC1-213F-2B25-52558F1263BD}"/>
          </ac:spMkLst>
        </pc:spChg>
      </pc:sldChg>
      <pc:sldChg chg="delSp modSp new mod">
        <pc:chgData name="Vacha, Lukas" userId="fc5b3a59-8678-4e64-b455-742c065ab48c" providerId="ADAL" clId="{9F628376-71E9-4ADF-9F18-B21E993F248F}" dt="2022-12-04T18:00:33.382" v="862"/>
        <pc:sldMkLst>
          <pc:docMk/>
          <pc:sldMk cId="4217659704" sldId="259"/>
        </pc:sldMkLst>
        <pc:spChg chg="mod">
          <ac:chgData name="Vacha, Lukas" userId="fc5b3a59-8678-4e64-b455-742c065ab48c" providerId="ADAL" clId="{9F628376-71E9-4ADF-9F18-B21E993F248F}" dt="2022-12-04T18:00:33.382" v="862"/>
          <ac:spMkLst>
            <pc:docMk/>
            <pc:sldMk cId="4217659704" sldId="259"/>
            <ac:spMk id="2" creationId="{DBB46840-3436-B63F-622A-FCA08A44854B}"/>
          </ac:spMkLst>
        </pc:spChg>
        <pc:spChg chg="mod">
          <ac:chgData name="Vacha, Lukas" userId="fc5b3a59-8678-4e64-b455-742c065ab48c" providerId="ADAL" clId="{9F628376-71E9-4ADF-9F18-B21E993F248F}" dt="2022-12-04T17:02:29.911" v="341" actId="20577"/>
          <ac:spMkLst>
            <pc:docMk/>
            <pc:sldMk cId="4217659704" sldId="259"/>
            <ac:spMk id="3" creationId="{6E3473E9-1623-3AC0-E3BD-0A49E78992C5}"/>
          </ac:spMkLst>
        </pc:spChg>
        <pc:spChg chg="del">
          <ac:chgData name="Vacha, Lukas" userId="fc5b3a59-8678-4e64-b455-742c065ab48c" providerId="ADAL" clId="{9F628376-71E9-4ADF-9F18-B21E993F248F}" dt="2022-12-04T17:00:32.125" v="222" actId="478"/>
          <ac:spMkLst>
            <pc:docMk/>
            <pc:sldMk cId="4217659704" sldId="259"/>
            <ac:spMk id="4" creationId="{A40D5CB6-BE2B-D165-D64E-8E979F2505B0}"/>
          </ac:spMkLst>
        </pc:spChg>
      </pc:sldChg>
      <pc:sldChg chg="delSp modSp new mod">
        <pc:chgData name="Vacha, Lukas" userId="fc5b3a59-8678-4e64-b455-742c065ab48c" providerId="ADAL" clId="{9F628376-71E9-4ADF-9F18-B21E993F248F}" dt="2022-12-04T18:08:31.239" v="1484" actId="21"/>
        <pc:sldMkLst>
          <pc:docMk/>
          <pc:sldMk cId="3185939293" sldId="260"/>
        </pc:sldMkLst>
        <pc:spChg chg="mod">
          <ac:chgData name="Vacha, Lukas" userId="fc5b3a59-8678-4e64-b455-742c065ab48c" providerId="ADAL" clId="{9F628376-71E9-4ADF-9F18-B21E993F248F}" dt="2022-12-04T18:00:33.382" v="862"/>
          <ac:spMkLst>
            <pc:docMk/>
            <pc:sldMk cId="3185939293" sldId="260"/>
            <ac:spMk id="2" creationId="{55E02ED8-5C96-356B-6584-C649F5DA0BEC}"/>
          </ac:spMkLst>
        </pc:spChg>
        <pc:spChg chg="mod">
          <ac:chgData name="Vacha, Lukas" userId="fc5b3a59-8678-4e64-b455-742c065ab48c" providerId="ADAL" clId="{9F628376-71E9-4ADF-9F18-B21E993F248F}" dt="2022-12-04T18:08:31.239" v="1484" actId="21"/>
          <ac:spMkLst>
            <pc:docMk/>
            <pc:sldMk cId="3185939293" sldId="260"/>
            <ac:spMk id="3" creationId="{B8F8C293-0411-FAC8-5DF8-EAFFFF65B83A}"/>
          </ac:spMkLst>
        </pc:spChg>
        <pc:spChg chg="del">
          <ac:chgData name="Vacha, Lukas" userId="fc5b3a59-8678-4e64-b455-742c065ab48c" providerId="ADAL" clId="{9F628376-71E9-4ADF-9F18-B21E993F248F}" dt="2022-12-04T17:02:34.731" v="342" actId="478"/>
          <ac:spMkLst>
            <pc:docMk/>
            <pc:sldMk cId="3185939293" sldId="260"/>
            <ac:spMk id="4" creationId="{5F074530-032D-D789-996E-5F7F1DAC6DBF}"/>
          </ac:spMkLst>
        </pc:spChg>
      </pc:sldChg>
      <pc:sldChg chg="addSp delSp modSp new del mod setBg setClrOvrMap delDesignElem">
        <pc:chgData name="Vacha, Lukas" userId="fc5b3a59-8678-4e64-b455-742c065ab48c" providerId="ADAL" clId="{9F628376-71E9-4ADF-9F18-B21E993F248F}" dt="2022-12-04T18:13:09.608" v="1589" actId="47"/>
        <pc:sldMkLst>
          <pc:docMk/>
          <pc:sldMk cId="3246848898" sldId="261"/>
        </pc:sldMkLst>
        <pc:spChg chg="mod ord">
          <ac:chgData name="Vacha, Lukas" userId="fc5b3a59-8678-4e64-b455-742c065ab48c" providerId="ADAL" clId="{9F628376-71E9-4ADF-9F18-B21E993F248F}" dt="2022-12-04T17:54:08.284" v="852" actId="26606"/>
          <ac:spMkLst>
            <pc:docMk/>
            <pc:sldMk cId="3246848898" sldId="261"/>
            <ac:spMk id="2" creationId="{EE692E71-0683-949E-6D15-C616FF019DB8}"/>
          </ac:spMkLst>
        </pc:spChg>
        <pc:spChg chg="mod ord">
          <ac:chgData name="Vacha, Lukas" userId="fc5b3a59-8678-4e64-b455-742c065ab48c" providerId="ADAL" clId="{9F628376-71E9-4ADF-9F18-B21E993F248F}" dt="2022-12-04T17:54:08.284" v="852" actId="26606"/>
          <ac:spMkLst>
            <pc:docMk/>
            <pc:sldMk cId="3246848898" sldId="261"/>
            <ac:spMk id="3" creationId="{B37497B4-761A-C4AE-9173-788DC4336711}"/>
          </ac:spMkLst>
        </pc:spChg>
        <pc:spChg chg="add del">
          <ac:chgData name="Vacha, Lukas" userId="fc5b3a59-8678-4e64-b455-742c065ab48c" providerId="ADAL" clId="{9F628376-71E9-4ADF-9F18-B21E993F248F}" dt="2022-12-04T17:54:08.255" v="851" actId="26606"/>
          <ac:spMkLst>
            <pc:docMk/>
            <pc:sldMk cId="3246848898" sldId="261"/>
            <ac:spMk id="15" creationId="{9D25F302-27C5-414F-97F8-6EA0A6C028BA}"/>
          </ac:spMkLst>
        </pc:spChg>
        <pc:spChg chg="add del">
          <ac:chgData name="Vacha, Lukas" userId="fc5b3a59-8678-4e64-b455-742c065ab48c" providerId="ADAL" clId="{9F628376-71E9-4ADF-9F18-B21E993F248F}" dt="2022-12-04T17:54:08.255" v="851" actId="26606"/>
          <ac:spMkLst>
            <pc:docMk/>
            <pc:sldMk cId="3246848898" sldId="261"/>
            <ac:spMk id="17" creationId="{830A36F8-48C2-4842-A87B-8CE8DF4E7FD2}"/>
          </ac:spMkLst>
        </pc:spChg>
        <pc:spChg chg="add del">
          <ac:chgData name="Vacha, Lukas" userId="fc5b3a59-8678-4e64-b455-742c065ab48c" providerId="ADAL" clId="{9F628376-71E9-4ADF-9F18-B21E993F248F}" dt="2022-12-04T17:54:08.255" v="851" actId="26606"/>
          <ac:spMkLst>
            <pc:docMk/>
            <pc:sldMk cId="3246848898" sldId="261"/>
            <ac:spMk id="19" creationId="{086A5A31-B10A-4793-84D4-D785959AE5B8}"/>
          </ac:spMkLst>
        </pc:spChg>
        <pc:spChg chg="add del">
          <ac:chgData name="Vacha, Lukas" userId="fc5b3a59-8678-4e64-b455-742c065ab48c" providerId="ADAL" clId="{9F628376-71E9-4ADF-9F18-B21E993F248F}" dt="2022-12-04T18:00:33.382" v="862"/>
          <ac:spMkLst>
            <pc:docMk/>
            <pc:sldMk cId="3246848898" sldId="261"/>
            <ac:spMk id="21" creationId="{B1A0A2C2-4F85-44AF-8708-8DCA4B550CB8}"/>
          </ac:spMkLst>
        </pc:spChg>
        <pc:spChg chg="add del">
          <ac:chgData name="Vacha, Lukas" userId="fc5b3a59-8678-4e64-b455-742c065ab48c" providerId="ADAL" clId="{9F628376-71E9-4ADF-9F18-B21E993F248F}" dt="2022-12-04T18:00:33.382" v="862"/>
          <ac:spMkLst>
            <pc:docMk/>
            <pc:sldMk cId="3246848898" sldId="261"/>
            <ac:spMk id="22" creationId="{003713C1-2FB2-413B-BF91-3AE41726FB7A}"/>
          </ac:spMkLst>
        </pc:spChg>
        <pc:spChg chg="add del">
          <ac:chgData name="Vacha, Lukas" userId="fc5b3a59-8678-4e64-b455-742c065ab48c" providerId="ADAL" clId="{9F628376-71E9-4ADF-9F18-B21E993F248F}" dt="2022-12-04T18:00:33.382" v="862"/>
          <ac:spMkLst>
            <pc:docMk/>
            <pc:sldMk cId="3246848898" sldId="261"/>
            <ac:spMk id="23" creationId="{90795B4D-5022-4A7F-A01D-8D880B7CDBE6}"/>
          </ac:spMkLst>
        </pc:spChg>
        <pc:spChg chg="add del">
          <ac:chgData name="Vacha, Lukas" userId="fc5b3a59-8678-4e64-b455-742c065ab48c" providerId="ADAL" clId="{9F628376-71E9-4ADF-9F18-B21E993F248F}" dt="2022-12-04T18:00:33.382" v="862"/>
          <ac:spMkLst>
            <pc:docMk/>
            <pc:sldMk cId="3246848898" sldId="261"/>
            <ac:spMk id="24" creationId="{AFD19018-DE7C-4796-ADF2-AD2EB0FC0D9C}"/>
          </ac:spMkLst>
        </pc:spChg>
        <pc:spChg chg="add del">
          <ac:chgData name="Vacha, Lukas" userId="fc5b3a59-8678-4e64-b455-742c065ab48c" providerId="ADAL" clId="{9F628376-71E9-4ADF-9F18-B21E993F248F}" dt="2022-12-04T17:59:57.463" v="859" actId="26606"/>
          <ac:spMkLst>
            <pc:docMk/>
            <pc:sldMk cId="3246848898" sldId="261"/>
            <ac:spMk id="29" creationId="{003713C1-2FB2-413B-BF91-3AE41726FB7A}"/>
          </ac:spMkLst>
        </pc:spChg>
        <pc:spChg chg="add del">
          <ac:chgData name="Vacha, Lukas" userId="fc5b3a59-8678-4e64-b455-742c065ab48c" providerId="ADAL" clId="{9F628376-71E9-4ADF-9F18-B21E993F248F}" dt="2022-12-04T17:59:57.463" v="859" actId="26606"/>
          <ac:spMkLst>
            <pc:docMk/>
            <pc:sldMk cId="3246848898" sldId="261"/>
            <ac:spMk id="31" creationId="{90795B4D-5022-4A7F-A01D-8D880B7CDBE6}"/>
          </ac:spMkLst>
        </pc:spChg>
        <pc:spChg chg="add del">
          <ac:chgData name="Vacha, Lukas" userId="fc5b3a59-8678-4e64-b455-742c065ab48c" providerId="ADAL" clId="{9F628376-71E9-4ADF-9F18-B21E993F248F}" dt="2022-12-04T17:59:57.463" v="859" actId="26606"/>
          <ac:spMkLst>
            <pc:docMk/>
            <pc:sldMk cId="3246848898" sldId="261"/>
            <ac:spMk id="33" creationId="{AFD19018-DE7C-4796-ADF2-AD2EB0FC0D9C}"/>
          </ac:spMkLst>
        </pc:spChg>
        <pc:spChg chg="add del">
          <ac:chgData name="Vacha, Lukas" userId="fc5b3a59-8678-4e64-b455-742c065ab48c" providerId="ADAL" clId="{9F628376-71E9-4ADF-9F18-B21E993F248F}" dt="2022-12-04T17:59:57.463" v="859" actId="26606"/>
          <ac:spMkLst>
            <pc:docMk/>
            <pc:sldMk cId="3246848898" sldId="261"/>
            <ac:spMk id="35" creationId="{B1A0A2C2-4F85-44AF-8708-8DCA4B550CB8}"/>
          </ac:spMkLst>
        </pc:spChg>
        <pc:graphicFrameChg chg="add del">
          <ac:chgData name="Vacha, Lukas" userId="fc5b3a59-8678-4e64-b455-742c065ab48c" providerId="ADAL" clId="{9F628376-71E9-4ADF-9F18-B21E993F248F}" dt="2022-12-04T17:38:12.384" v="832" actId="478"/>
          <ac:graphicFrameMkLst>
            <pc:docMk/>
            <pc:sldMk cId="3246848898" sldId="261"/>
            <ac:graphicFrameMk id="4" creationId="{770D7655-E9E8-082D-56A7-1C45AA45A8AD}"/>
          </ac:graphicFrameMkLst>
        </pc:graphicFrameChg>
        <pc:picChg chg="add del mod">
          <ac:chgData name="Vacha, Lukas" userId="fc5b3a59-8678-4e64-b455-742c065ab48c" providerId="ADAL" clId="{9F628376-71E9-4ADF-9F18-B21E993F248F}" dt="2022-12-04T18:12:42.483" v="1572" actId="21"/>
          <ac:picMkLst>
            <pc:docMk/>
            <pc:sldMk cId="3246848898" sldId="261"/>
            <ac:picMk id="6" creationId="{3D35B01A-4804-281B-E2E5-3FD07B9405B8}"/>
          </ac:picMkLst>
        </pc:picChg>
        <pc:picChg chg="add del mod ord">
          <ac:chgData name="Vacha, Lukas" userId="fc5b3a59-8678-4e64-b455-742c065ab48c" providerId="ADAL" clId="{9F628376-71E9-4ADF-9F18-B21E993F248F}" dt="2022-12-04T18:12:47.816" v="1576" actId="21"/>
          <ac:picMkLst>
            <pc:docMk/>
            <pc:sldMk cId="3246848898" sldId="261"/>
            <ac:picMk id="8" creationId="{F8EC6AD3-E59B-6282-5E13-45F6E98904F4}"/>
          </ac:picMkLst>
        </pc:picChg>
        <pc:picChg chg="add mod">
          <ac:chgData name="Vacha, Lukas" userId="fc5b3a59-8678-4e64-b455-742c065ab48c" providerId="ADAL" clId="{9F628376-71E9-4ADF-9F18-B21E993F248F}" dt="2022-12-04T17:54:08.284" v="852" actId="26606"/>
          <ac:picMkLst>
            <pc:docMk/>
            <pc:sldMk cId="3246848898" sldId="261"/>
            <ac:picMk id="10" creationId="{8454D50B-49E9-4286-B80B-0D0B2DDD65CB}"/>
          </ac:picMkLst>
        </pc:picChg>
      </pc:sldChg>
      <pc:sldChg chg="modSp new mod">
        <pc:chgData name="Vacha, Lukas" userId="fc5b3a59-8678-4e64-b455-742c065ab48c" providerId="ADAL" clId="{9F628376-71E9-4ADF-9F18-B21E993F248F}" dt="2022-12-04T18:05:26.276" v="1161" actId="20577"/>
        <pc:sldMkLst>
          <pc:docMk/>
          <pc:sldMk cId="2340475550" sldId="262"/>
        </pc:sldMkLst>
        <pc:spChg chg="mod">
          <ac:chgData name="Vacha, Lukas" userId="fc5b3a59-8678-4e64-b455-742c065ab48c" providerId="ADAL" clId="{9F628376-71E9-4ADF-9F18-B21E993F248F}" dt="2022-12-04T18:03:31.901" v="897" actId="20577"/>
          <ac:spMkLst>
            <pc:docMk/>
            <pc:sldMk cId="2340475550" sldId="262"/>
            <ac:spMk id="2" creationId="{BE6E0968-20AE-17EE-E764-4C9BC17A737D}"/>
          </ac:spMkLst>
        </pc:spChg>
        <pc:spChg chg="mod">
          <ac:chgData name="Vacha, Lukas" userId="fc5b3a59-8678-4e64-b455-742c065ab48c" providerId="ADAL" clId="{9F628376-71E9-4ADF-9F18-B21E993F248F}" dt="2022-12-04T18:05:26.276" v="1161" actId="20577"/>
          <ac:spMkLst>
            <pc:docMk/>
            <pc:sldMk cId="2340475550" sldId="262"/>
            <ac:spMk id="3" creationId="{E1424D0F-3E7C-20F8-4228-8D37DF5A9EFB}"/>
          </ac:spMkLst>
        </pc:spChg>
      </pc:sldChg>
      <pc:sldChg chg="modSp new mod">
        <pc:chgData name="Vacha, Lukas" userId="fc5b3a59-8678-4e64-b455-742c065ab48c" providerId="ADAL" clId="{9F628376-71E9-4ADF-9F18-B21E993F248F}" dt="2022-12-04T18:09:09.632" v="1568" actId="20577"/>
        <pc:sldMkLst>
          <pc:docMk/>
          <pc:sldMk cId="1393661010" sldId="263"/>
        </pc:sldMkLst>
        <pc:spChg chg="mod">
          <ac:chgData name="Vacha, Lukas" userId="fc5b3a59-8678-4e64-b455-742c065ab48c" providerId="ADAL" clId="{9F628376-71E9-4ADF-9F18-B21E993F248F}" dt="2022-12-04T18:08:28.281" v="1483" actId="20577"/>
          <ac:spMkLst>
            <pc:docMk/>
            <pc:sldMk cId="1393661010" sldId="263"/>
            <ac:spMk id="2" creationId="{329183FB-8B91-C1A5-0736-3FE61B496FAD}"/>
          </ac:spMkLst>
        </pc:spChg>
        <pc:spChg chg="mod">
          <ac:chgData name="Vacha, Lukas" userId="fc5b3a59-8678-4e64-b455-742c065ab48c" providerId="ADAL" clId="{9F628376-71E9-4ADF-9F18-B21E993F248F}" dt="2022-12-04T18:09:09.632" v="1568" actId="20577"/>
          <ac:spMkLst>
            <pc:docMk/>
            <pc:sldMk cId="1393661010" sldId="263"/>
            <ac:spMk id="3" creationId="{C78C1BD3-4470-7FA6-8BF4-3EED1FD53B5C}"/>
          </ac:spMkLst>
        </pc:spChg>
      </pc:sldChg>
      <pc:sldChg chg="addSp modSp new mod">
        <pc:chgData name="Vacha, Lukas" userId="fc5b3a59-8678-4e64-b455-742c065ab48c" providerId="ADAL" clId="{9F628376-71E9-4ADF-9F18-B21E993F248F}" dt="2022-12-04T18:13:06.400" v="1588" actId="1076"/>
        <pc:sldMkLst>
          <pc:docMk/>
          <pc:sldMk cId="1960054088" sldId="264"/>
        </pc:sldMkLst>
        <pc:spChg chg="mod">
          <ac:chgData name="Vacha, Lukas" userId="fc5b3a59-8678-4e64-b455-742c065ab48c" providerId="ADAL" clId="{9F628376-71E9-4ADF-9F18-B21E993F248F}" dt="2022-12-04T18:12:35.881" v="1570"/>
          <ac:spMkLst>
            <pc:docMk/>
            <pc:sldMk cId="1960054088" sldId="264"/>
            <ac:spMk id="2" creationId="{A7A4253E-CA2F-696E-DE10-52A5C7E55EB8}"/>
          </ac:spMkLst>
        </pc:spChg>
        <pc:spChg chg="mod">
          <ac:chgData name="Vacha, Lukas" userId="fc5b3a59-8678-4e64-b455-742c065ab48c" providerId="ADAL" clId="{9F628376-71E9-4ADF-9F18-B21E993F248F}" dt="2022-12-04T18:12:39.409" v="1571"/>
          <ac:spMkLst>
            <pc:docMk/>
            <pc:sldMk cId="1960054088" sldId="264"/>
            <ac:spMk id="3" creationId="{F12C3241-B5B6-ACDE-44CB-B26F890B6BF8}"/>
          </ac:spMkLst>
        </pc:spChg>
        <pc:picChg chg="add mod">
          <ac:chgData name="Vacha, Lukas" userId="fc5b3a59-8678-4e64-b455-742c065ab48c" providerId="ADAL" clId="{9F628376-71E9-4ADF-9F18-B21E993F248F}" dt="2022-12-04T18:13:06.400" v="1588" actId="1076"/>
          <ac:picMkLst>
            <pc:docMk/>
            <pc:sldMk cId="1960054088" sldId="264"/>
            <ac:picMk id="4" creationId="{CFCDD088-D3C2-92BB-B812-23A426977D68}"/>
          </ac:picMkLst>
        </pc:picChg>
        <pc:picChg chg="add mod">
          <ac:chgData name="Vacha, Lukas" userId="fc5b3a59-8678-4e64-b455-742c065ab48c" providerId="ADAL" clId="{9F628376-71E9-4ADF-9F18-B21E993F248F}" dt="2022-12-04T18:12:55.890" v="1581" actId="14100"/>
          <ac:picMkLst>
            <pc:docMk/>
            <pc:sldMk cId="1960054088" sldId="264"/>
            <ac:picMk id="5" creationId="{76D32F06-BC6D-6076-7C9B-E6E9B1801EF8}"/>
          </ac:picMkLst>
        </pc:picChg>
        <pc:picChg chg="add mod">
          <ac:chgData name="Vacha, Lukas" userId="fc5b3a59-8678-4e64-b455-742c065ab48c" providerId="ADAL" clId="{9F628376-71E9-4ADF-9F18-B21E993F248F}" dt="2022-12-04T18:13:01.392" v="1583" actId="1076"/>
          <ac:picMkLst>
            <pc:docMk/>
            <pc:sldMk cId="1960054088" sldId="264"/>
            <ac:picMk id="6" creationId="{14408200-0EB2-59D8-5E0E-56F1F6A76266}"/>
          </ac:picMkLst>
        </pc:picChg>
      </pc:sldChg>
    </pc:docChg>
  </pc:docChgLst>
  <pc:docChgLst>
    <pc:chgData name="Thonova, Laura" userId="S::thonolau@cvut.cz::e2529ff5-bee5-44c6-a759-460dd7dea943" providerId="AD" clId="Web-{292FC065-5B6B-860B-EA3B-B856F3703B9B}"/>
    <pc:docChg chg="addSld delSld modSld sldOrd addMainMaster modSection">
      <pc:chgData name="Thonova, Laura" userId="S::thonolau@cvut.cz::e2529ff5-bee5-44c6-a759-460dd7dea943" providerId="AD" clId="Web-{292FC065-5B6B-860B-EA3B-B856F3703B9B}" dt="2022-12-13T16:52:15.123" v="360" actId="20577"/>
      <pc:docMkLst>
        <pc:docMk/>
      </pc:docMkLst>
      <pc:sldChg chg="del">
        <pc:chgData name="Thonova, Laura" userId="S::thonolau@cvut.cz::e2529ff5-bee5-44c6-a759-460dd7dea943" providerId="AD" clId="Web-{292FC065-5B6B-860B-EA3B-B856F3703B9B}" dt="2022-12-13T16:36:54.037" v="2"/>
        <pc:sldMkLst>
          <pc:docMk/>
          <pc:sldMk cId="283113047" sldId="257"/>
        </pc:sldMkLst>
      </pc:sldChg>
      <pc:sldChg chg="del">
        <pc:chgData name="Thonova, Laura" userId="S::thonolau@cvut.cz::e2529ff5-bee5-44c6-a759-460dd7dea943" providerId="AD" clId="Web-{292FC065-5B6B-860B-EA3B-B856F3703B9B}" dt="2022-12-13T16:39:18.119" v="18"/>
        <pc:sldMkLst>
          <pc:docMk/>
          <pc:sldMk cId="1960054088" sldId="264"/>
        </pc:sldMkLst>
      </pc:sldChg>
      <pc:sldChg chg="del">
        <pc:chgData name="Thonova, Laura" userId="S::thonolau@cvut.cz::e2529ff5-bee5-44c6-a759-460dd7dea943" providerId="AD" clId="Web-{292FC065-5B6B-860B-EA3B-B856F3703B9B}" dt="2022-12-13T16:39:08.165" v="16"/>
        <pc:sldMkLst>
          <pc:docMk/>
          <pc:sldMk cId="1194037638" sldId="266"/>
        </pc:sldMkLst>
      </pc:sldChg>
      <pc:sldChg chg="del">
        <pc:chgData name="Thonova, Laura" userId="S::thonolau@cvut.cz::e2529ff5-bee5-44c6-a759-460dd7dea943" providerId="AD" clId="Web-{292FC065-5B6B-860B-EA3B-B856F3703B9B}" dt="2022-12-13T16:37:20.303" v="4"/>
        <pc:sldMkLst>
          <pc:docMk/>
          <pc:sldMk cId="1881898140" sldId="268"/>
        </pc:sldMkLst>
      </pc:sldChg>
      <pc:sldChg chg="del">
        <pc:chgData name="Thonova, Laura" userId="S::thonolau@cvut.cz::e2529ff5-bee5-44c6-a759-460dd7dea943" providerId="AD" clId="Web-{292FC065-5B6B-860B-EA3B-B856F3703B9B}" dt="2022-12-13T16:37:37.882" v="6"/>
        <pc:sldMkLst>
          <pc:docMk/>
          <pc:sldMk cId="3736512958" sldId="274"/>
        </pc:sldMkLst>
      </pc:sldChg>
      <pc:sldChg chg="del">
        <pc:chgData name="Thonova, Laura" userId="S::thonolau@cvut.cz::e2529ff5-bee5-44c6-a759-460dd7dea943" providerId="AD" clId="Web-{292FC065-5B6B-860B-EA3B-B856F3703B9B}" dt="2022-12-13T16:37:50.585" v="8"/>
        <pc:sldMkLst>
          <pc:docMk/>
          <pc:sldMk cId="51685087" sldId="276"/>
        </pc:sldMkLst>
      </pc:sldChg>
      <pc:sldChg chg="del">
        <pc:chgData name="Thonova, Laura" userId="S::thonolau@cvut.cz::e2529ff5-bee5-44c6-a759-460dd7dea943" providerId="AD" clId="Web-{292FC065-5B6B-860B-EA3B-B856F3703B9B}" dt="2022-12-13T16:38:06.836" v="10"/>
        <pc:sldMkLst>
          <pc:docMk/>
          <pc:sldMk cId="179684114" sldId="277"/>
        </pc:sldMkLst>
      </pc:sldChg>
      <pc:sldChg chg="del">
        <pc:chgData name="Thonova, Laura" userId="S::thonolau@cvut.cz::e2529ff5-bee5-44c6-a759-460dd7dea943" providerId="AD" clId="Web-{292FC065-5B6B-860B-EA3B-B856F3703B9B}" dt="2022-12-13T16:38:20.180" v="12"/>
        <pc:sldMkLst>
          <pc:docMk/>
          <pc:sldMk cId="1464667134" sldId="278"/>
        </pc:sldMkLst>
      </pc:sldChg>
      <pc:sldChg chg="del">
        <pc:chgData name="Thonova, Laura" userId="S::thonolau@cvut.cz::e2529ff5-bee5-44c6-a759-460dd7dea943" providerId="AD" clId="Web-{292FC065-5B6B-860B-EA3B-B856F3703B9B}" dt="2022-12-13T16:38:50.993" v="14"/>
        <pc:sldMkLst>
          <pc:docMk/>
          <pc:sldMk cId="3111129868" sldId="279"/>
        </pc:sldMkLst>
      </pc:sldChg>
      <pc:sldChg chg="delSp add ord">
        <pc:chgData name="Thonova, Laura" userId="S::thonolau@cvut.cz::e2529ff5-bee5-44c6-a759-460dd7dea943" providerId="AD" clId="Web-{292FC065-5B6B-860B-EA3B-B856F3703B9B}" dt="2022-12-13T16:52:01.920" v="357"/>
        <pc:sldMkLst>
          <pc:docMk/>
          <pc:sldMk cId="3429163597" sldId="280"/>
        </pc:sldMkLst>
        <pc:spChg chg="del">
          <ac:chgData name="Thonova, Laura" userId="S::thonolau@cvut.cz::e2529ff5-bee5-44c6-a759-460dd7dea943" providerId="AD" clId="Web-{292FC065-5B6B-860B-EA3B-B856F3703B9B}" dt="2022-12-13T16:52:01.920" v="357"/>
          <ac:spMkLst>
            <pc:docMk/>
            <pc:sldMk cId="3429163597" sldId="280"/>
            <ac:spMk id="4" creationId="{1F5D26DE-7C1D-BD9C-215B-C95C7544D43D}"/>
          </ac:spMkLst>
        </pc:spChg>
      </pc:sldChg>
      <pc:sldChg chg="modSp add">
        <pc:chgData name="Thonova, Laura" userId="S::thonolau@cvut.cz::e2529ff5-bee5-44c6-a759-460dd7dea943" providerId="AD" clId="Web-{292FC065-5B6B-860B-EA3B-B856F3703B9B}" dt="2022-12-13T16:52:15.123" v="360" actId="20577"/>
        <pc:sldMkLst>
          <pc:docMk/>
          <pc:sldMk cId="1912464859" sldId="281"/>
        </pc:sldMkLst>
        <pc:spChg chg="mod">
          <ac:chgData name="Thonova, Laura" userId="S::thonolau@cvut.cz::e2529ff5-bee5-44c6-a759-460dd7dea943" providerId="AD" clId="Web-{292FC065-5B6B-860B-EA3B-B856F3703B9B}" dt="2022-12-13T16:52:15.123" v="360" actId="20577"/>
          <ac:spMkLst>
            <pc:docMk/>
            <pc:sldMk cId="1912464859" sldId="281"/>
            <ac:spMk id="6" creationId="{90A173A6-1501-5846-A22E-32DA62119647}"/>
          </ac:spMkLst>
        </pc:spChg>
      </pc:sldChg>
      <pc:sldChg chg="add">
        <pc:chgData name="Thonova, Laura" userId="S::thonolau@cvut.cz::e2529ff5-bee5-44c6-a759-460dd7dea943" providerId="AD" clId="Web-{292FC065-5B6B-860B-EA3B-B856F3703B9B}" dt="2022-12-13T16:37:28.944" v="5"/>
        <pc:sldMkLst>
          <pc:docMk/>
          <pc:sldMk cId="624579976" sldId="282"/>
        </pc:sldMkLst>
      </pc:sldChg>
      <pc:sldChg chg="add">
        <pc:chgData name="Thonova, Laura" userId="S::thonolau@cvut.cz::e2529ff5-bee5-44c6-a759-460dd7dea943" providerId="AD" clId="Web-{292FC065-5B6B-860B-EA3B-B856F3703B9B}" dt="2022-12-13T16:37:45.570" v="7"/>
        <pc:sldMkLst>
          <pc:docMk/>
          <pc:sldMk cId="1551895608" sldId="283"/>
        </pc:sldMkLst>
      </pc:sldChg>
      <pc:sldChg chg="add">
        <pc:chgData name="Thonova, Laura" userId="S::thonolau@cvut.cz::e2529ff5-bee5-44c6-a759-460dd7dea943" providerId="AD" clId="Web-{292FC065-5B6B-860B-EA3B-B856F3703B9B}" dt="2022-12-13T16:37:59.601" v="9"/>
        <pc:sldMkLst>
          <pc:docMk/>
          <pc:sldMk cId="4194662400" sldId="284"/>
        </pc:sldMkLst>
      </pc:sldChg>
      <pc:sldChg chg="add">
        <pc:chgData name="Thonova, Laura" userId="S::thonolau@cvut.cz::e2529ff5-bee5-44c6-a759-460dd7dea943" providerId="AD" clId="Web-{292FC065-5B6B-860B-EA3B-B856F3703B9B}" dt="2022-12-13T16:38:17.461" v="11"/>
        <pc:sldMkLst>
          <pc:docMk/>
          <pc:sldMk cId="1672295457" sldId="285"/>
        </pc:sldMkLst>
      </pc:sldChg>
      <pc:sldChg chg="add">
        <pc:chgData name="Thonova, Laura" userId="S::thonolau@cvut.cz::e2529ff5-bee5-44c6-a759-460dd7dea943" providerId="AD" clId="Web-{292FC065-5B6B-860B-EA3B-B856F3703B9B}" dt="2022-12-13T16:38:48.868" v="13"/>
        <pc:sldMkLst>
          <pc:docMk/>
          <pc:sldMk cId="2078586860" sldId="286"/>
        </pc:sldMkLst>
      </pc:sldChg>
      <pc:sldChg chg="add">
        <pc:chgData name="Thonova, Laura" userId="S::thonolau@cvut.cz::e2529ff5-bee5-44c6-a759-460dd7dea943" providerId="AD" clId="Web-{292FC065-5B6B-860B-EA3B-B856F3703B9B}" dt="2022-12-13T16:38:59.665" v="15"/>
        <pc:sldMkLst>
          <pc:docMk/>
          <pc:sldMk cId="3152633532" sldId="287"/>
        </pc:sldMkLst>
      </pc:sldChg>
      <pc:sldChg chg="add">
        <pc:chgData name="Thonova, Laura" userId="S::thonolau@cvut.cz::e2529ff5-bee5-44c6-a759-460dd7dea943" providerId="AD" clId="Web-{292FC065-5B6B-860B-EA3B-B856F3703B9B}" dt="2022-12-13T16:39:15.025" v="17"/>
        <pc:sldMkLst>
          <pc:docMk/>
          <pc:sldMk cId="2407331470" sldId="288"/>
        </pc:sldMkLst>
      </pc:sldChg>
      <pc:sldChg chg="delSp modSp add replId">
        <pc:chgData name="Thonova, Laura" userId="S::thonolau@cvut.cz::e2529ff5-bee5-44c6-a759-460dd7dea943" providerId="AD" clId="Web-{292FC065-5B6B-860B-EA3B-B856F3703B9B}" dt="2022-12-13T16:47:22.694" v="314" actId="20577"/>
        <pc:sldMkLst>
          <pc:docMk/>
          <pc:sldMk cId="3245269733" sldId="289"/>
        </pc:sldMkLst>
        <pc:spChg chg="mod">
          <ac:chgData name="Thonova, Laura" userId="S::thonolau@cvut.cz::e2529ff5-bee5-44c6-a759-460dd7dea943" providerId="AD" clId="Web-{292FC065-5B6B-860B-EA3B-B856F3703B9B}" dt="2022-12-13T16:39:54.417" v="29" actId="1076"/>
          <ac:spMkLst>
            <pc:docMk/>
            <pc:sldMk cId="3245269733" sldId="289"/>
            <ac:spMk id="2" creationId="{E0AA5435-A1D2-AFBB-8681-4A9B78196EE2}"/>
          </ac:spMkLst>
        </pc:spChg>
        <pc:spChg chg="mod">
          <ac:chgData name="Thonova, Laura" userId="S::thonolau@cvut.cz::e2529ff5-bee5-44c6-a759-460dd7dea943" providerId="AD" clId="Web-{292FC065-5B6B-860B-EA3B-B856F3703B9B}" dt="2022-12-13T16:47:22.694" v="314" actId="20577"/>
          <ac:spMkLst>
            <pc:docMk/>
            <pc:sldMk cId="3245269733" sldId="289"/>
            <ac:spMk id="3" creationId="{34DB960F-FF08-194E-E529-97ECEFF9BA91}"/>
          </ac:spMkLst>
        </pc:spChg>
        <pc:spChg chg="del">
          <ac:chgData name="Thonova, Laura" userId="S::thonolau@cvut.cz::e2529ff5-bee5-44c6-a759-460dd7dea943" providerId="AD" clId="Web-{292FC065-5B6B-860B-EA3B-B856F3703B9B}" dt="2022-12-13T16:40:05.370" v="33"/>
          <ac:spMkLst>
            <pc:docMk/>
            <pc:sldMk cId="3245269733" sldId="289"/>
            <ac:spMk id="8" creationId="{4D539B3C-1C05-1881-0213-E334BDEC745C}"/>
          </ac:spMkLst>
        </pc:spChg>
        <pc:spChg chg="del">
          <ac:chgData name="Thonova, Laura" userId="S::thonolau@cvut.cz::e2529ff5-bee5-44c6-a759-460dd7dea943" providerId="AD" clId="Web-{292FC065-5B6B-860B-EA3B-B856F3703B9B}" dt="2022-12-13T16:40:09.042" v="34"/>
          <ac:spMkLst>
            <pc:docMk/>
            <pc:sldMk cId="3245269733" sldId="289"/>
            <ac:spMk id="11" creationId="{B55857C3-A6AE-4D0C-26BF-64F8CF321E8A}"/>
          </ac:spMkLst>
        </pc:spChg>
        <pc:picChg chg="del">
          <ac:chgData name="Thonova, Laura" userId="S::thonolau@cvut.cz::e2529ff5-bee5-44c6-a759-460dd7dea943" providerId="AD" clId="Web-{292FC065-5B6B-860B-EA3B-B856F3703B9B}" dt="2022-12-13T16:40:01.807" v="31"/>
          <ac:picMkLst>
            <pc:docMk/>
            <pc:sldMk cId="3245269733" sldId="289"/>
            <ac:picMk id="4" creationId="{A9EF7CD7-7055-58D5-F7C2-56EE9E42170B}"/>
          </ac:picMkLst>
        </pc:picChg>
        <pc:picChg chg="del">
          <ac:chgData name="Thonova, Laura" userId="S::thonolau@cvut.cz::e2529ff5-bee5-44c6-a759-460dd7dea943" providerId="AD" clId="Web-{292FC065-5B6B-860B-EA3B-B856F3703B9B}" dt="2022-12-13T16:40:00.386" v="30"/>
          <ac:picMkLst>
            <pc:docMk/>
            <pc:sldMk cId="3245269733" sldId="289"/>
            <ac:picMk id="5" creationId="{3FAE24E2-8820-AE48-4480-7B32A20FE552}"/>
          </ac:picMkLst>
        </pc:picChg>
        <pc:picChg chg="del">
          <ac:chgData name="Thonova, Laura" userId="S::thonolau@cvut.cz::e2529ff5-bee5-44c6-a759-460dd7dea943" providerId="AD" clId="Web-{292FC065-5B6B-860B-EA3B-B856F3703B9B}" dt="2022-12-13T16:40:03.589" v="32"/>
          <ac:picMkLst>
            <pc:docMk/>
            <pc:sldMk cId="3245269733" sldId="289"/>
            <ac:picMk id="7" creationId="{1E94E353-A109-BA3A-29C2-FFC9DE448E3D}"/>
          </ac:picMkLst>
        </pc:picChg>
      </pc:sldChg>
      <pc:sldChg chg="addSp delSp modSp new del mod setBg addAnim delAnim">
        <pc:chgData name="Thonova, Laura" userId="S::thonolau@cvut.cz::e2529ff5-bee5-44c6-a759-460dd7dea943" providerId="AD" clId="Web-{292FC065-5B6B-860B-EA3B-B856F3703B9B}" dt="2022-12-13T16:51:16.856" v="352"/>
        <pc:sldMkLst>
          <pc:docMk/>
          <pc:sldMk cId="454028286" sldId="290"/>
        </pc:sldMkLst>
        <pc:spChg chg="mod">
          <ac:chgData name="Thonova, Laura" userId="S::thonolau@cvut.cz::e2529ff5-bee5-44c6-a759-460dd7dea943" providerId="AD" clId="Web-{292FC065-5B6B-860B-EA3B-B856F3703B9B}" dt="2022-12-13T16:49:14.947" v="339"/>
          <ac:spMkLst>
            <pc:docMk/>
            <pc:sldMk cId="454028286" sldId="290"/>
            <ac:spMk id="2" creationId="{EFA5F136-D358-BEA5-53FC-FA0A6D7713E7}"/>
          </ac:spMkLst>
        </pc:spChg>
        <pc:spChg chg="del">
          <ac:chgData name="Thonova, Laura" userId="S::thonolau@cvut.cz::e2529ff5-bee5-44c6-a759-460dd7dea943" providerId="AD" clId="Web-{292FC065-5B6B-860B-EA3B-B856F3703B9B}" dt="2022-12-13T16:48:19.164" v="330"/>
          <ac:spMkLst>
            <pc:docMk/>
            <pc:sldMk cId="454028286" sldId="290"/>
            <ac:spMk id="3" creationId="{E73792CF-96E2-6B7B-E272-CFA70B1363E3}"/>
          </ac:spMkLst>
        </pc:spChg>
        <pc:spChg chg="add del">
          <ac:chgData name="Thonova, Laura" userId="S::thonolau@cvut.cz::e2529ff5-bee5-44c6-a759-460dd7dea943" providerId="AD" clId="Web-{292FC065-5B6B-860B-EA3B-B856F3703B9B}" dt="2022-12-13T16:48:46.758" v="334"/>
          <ac:spMkLst>
            <pc:docMk/>
            <pc:sldMk cId="454028286" sldId="290"/>
            <ac:spMk id="7" creationId="{FB5B0058-AF13-4859-B429-4EDDE2A26F7F}"/>
          </ac:spMkLst>
        </pc:spChg>
        <pc:spChg chg="add del">
          <ac:chgData name="Thonova, Laura" userId="S::thonolau@cvut.cz::e2529ff5-bee5-44c6-a759-460dd7dea943" providerId="AD" clId="Web-{292FC065-5B6B-860B-EA3B-B856F3703B9B}" dt="2022-12-13T16:48:46.758" v="334"/>
          <ac:spMkLst>
            <pc:docMk/>
            <pc:sldMk cId="454028286" sldId="290"/>
            <ac:spMk id="9" creationId="{81BD432D-FAB3-4B5D-BF27-4DA7C75B3238}"/>
          </ac:spMkLst>
        </pc:spChg>
        <pc:spChg chg="add del">
          <ac:chgData name="Thonova, Laura" userId="S::thonolau@cvut.cz::e2529ff5-bee5-44c6-a759-460dd7dea943" providerId="AD" clId="Web-{292FC065-5B6B-860B-EA3B-B856F3703B9B}" dt="2022-12-13T16:48:51.415" v="336"/>
          <ac:spMkLst>
            <pc:docMk/>
            <pc:sldMk cId="454028286" sldId="290"/>
            <ac:spMk id="15" creationId="{FB5B0058-AF13-4859-B429-4EDDE2A26F7F}"/>
          </ac:spMkLst>
        </pc:spChg>
        <pc:spChg chg="add del">
          <ac:chgData name="Thonova, Laura" userId="S::thonolau@cvut.cz::e2529ff5-bee5-44c6-a759-460dd7dea943" providerId="AD" clId="Web-{292FC065-5B6B-860B-EA3B-B856F3703B9B}" dt="2022-12-13T16:49:14.947" v="339"/>
          <ac:spMkLst>
            <pc:docMk/>
            <pc:sldMk cId="454028286" sldId="290"/>
            <ac:spMk id="20" creationId="{FB5B0058-AF13-4859-B429-4EDDE2A26F7F}"/>
          </ac:spMkLst>
        </pc:spChg>
        <pc:spChg chg="add">
          <ac:chgData name="Thonova, Laura" userId="S::thonolau@cvut.cz::e2529ff5-bee5-44c6-a759-460dd7dea943" providerId="AD" clId="Web-{292FC065-5B6B-860B-EA3B-B856F3703B9B}" dt="2022-12-13T16:49:14.947" v="339"/>
          <ac:spMkLst>
            <pc:docMk/>
            <pc:sldMk cId="454028286" sldId="290"/>
            <ac:spMk id="27" creationId="{FB5B0058-AF13-4859-B429-4EDDE2A26F7F}"/>
          </ac:spMkLst>
        </pc:spChg>
        <pc:cxnChg chg="add del">
          <ac:chgData name="Thonova, Laura" userId="S::thonolau@cvut.cz::e2529ff5-bee5-44c6-a759-460dd7dea943" providerId="AD" clId="Web-{292FC065-5B6B-860B-EA3B-B856F3703B9B}" dt="2022-12-13T16:48:46.758" v="334"/>
          <ac:cxnSpMkLst>
            <pc:docMk/>
            <pc:sldMk cId="454028286" sldId="290"/>
            <ac:cxnSpMk id="11" creationId="{E6D6B450-4278-45B8-88C7-C061710E3C7E}"/>
          </ac:cxnSpMkLst>
        </pc:cxnChg>
        <pc:cxnChg chg="add del">
          <ac:chgData name="Thonova, Laura" userId="S::thonolau@cvut.cz::e2529ff5-bee5-44c6-a759-460dd7dea943" providerId="AD" clId="Web-{292FC065-5B6B-860B-EA3B-B856F3703B9B}" dt="2022-12-13T16:48:46.758" v="334"/>
          <ac:cxnSpMkLst>
            <pc:docMk/>
            <pc:sldMk cId="454028286" sldId="290"/>
            <ac:cxnSpMk id="13" creationId="{74234A4C-A256-4139-A5F4-27078F0D6796}"/>
          </ac:cxnSpMkLst>
        </pc:cxnChg>
        <pc:cxnChg chg="add del">
          <ac:chgData name="Thonova, Laura" userId="S::thonolau@cvut.cz::e2529ff5-bee5-44c6-a759-460dd7dea943" providerId="AD" clId="Web-{292FC065-5B6B-860B-EA3B-B856F3703B9B}" dt="2022-12-13T16:48:51.415" v="336"/>
          <ac:cxnSpMkLst>
            <pc:docMk/>
            <pc:sldMk cId="454028286" sldId="290"/>
            <ac:cxnSpMk id="16" creationId="{E6D6B450-4278-45B8-88C7-C061710E3C7E}"/>
          </ac:cxnSpMkLst>
        </pc:cxnChg>
        <pc:cxnChg chg="add del">
          <ac:chgData name="Thonova, Laura" userId="S::thonolau@cvut.cz::e2529ff5-bee5-44c6-a759-460dd7dea943" providerId="AD" clId="Web-{292FC065-5B6B-860B-EA3B-B856F3703B9B}" dt="2022-12-13T16:48:51.415" v="336"/>
          <ac:cxnSpMkLst>
            <pc:docMk/>
            <pc:sldMk cId="454028286" sldId="290"/>
            <ac:cxnSpMk id="17" creationId="{EE7CEFB9-5672-4FC6-981B-C8DA3FE08EA2}"/>
          </ac:cxnSpMkLst>
        </pc:cxnChg>
        <pc:cxnChg chg="add del">
          <ac:chgData name="Thonova, Laura" userId="S::thonolau@cvut.cz::e2529ff5-bee5-44c6-a759-460dd7dea943" providerId="AD" clId="Web-{292FC065-5B6B-860B-EA3B-B856F3703B9B}" dt="2022-12-13T16:48:51.415" v="336"/>
          <ac:cxnSpMkLst>
            <pc:docMk/>
            <pc:sldMk cId="454028286" sldId="290"/>
            <ac:cxnSpMk id="18" creationId="{74234A4C-A256-4139-A5F4-27078F0D6796}"/>
          </ac:cxnSpMkLst>
        </pc:cxnChg>
        <pc:cxnChg chg="add del">
          <ac:chgData name="Thonova, Laura" userId="S::thonolau@cvut.cz::e2529ff5-bee5-44c6-a759-460dd7dea943" providerId="AD" clId="Web-{292FC065-5B6B-860B-EA3B-B856F3703B9B}" dt="2022-12-13T16:49:14.947" v="339"/>
          <ac:cxnSpMkLst>
            <pc:docMk/>
            <pc:sldMk cId="454028286" sldId="290"/>
            <ac:cxnSpMk id="21" creationId="{EC4521DE-248E-440D-AAD6-FD9E7D34B3BF}"/>
          </ac:cxnSpMkLst>
        </pc:cxnChg>
        <pc:cxnChg chg="add del">
          <ac:chgData name="Thonova, Laura" userId="S::thonolau@cvut.cz::e2529ff5-bee5-44c6-a759-460dd7dea943" providerId="AD" clId="Web-{292FC065-5B6B-860B-EA3B-B856F3703B9B}" dt="2022-12-13T16:49:14.947" v="339"/>
          <ac:cxnSpMkLst>
            <pc:docMk/>
            <pc:sldMk cId="454028286" sldId="290"/>
            <ac:cxnSpMk id="22" creationId="{442C13FA-4C0F-42D0-9626-5BA6040D8C31}"/>
          </ac:cxnSpMkLst>
        </pc:cxnChg>
        <pc:cxnChg chg="add">
          <ac:chgData name="Thonova, Laura" userId="S::thonolau@cvut.cz::e2529ff5-bee5-44c6-a759-460dd7dea943" providerId="AD" clId="Web-{292FC065-5B6B-860B-EA3B-B856F3703B9B}" dt="2022-12-13T16:49:14.947" v="339"/>
          <ac:cxnSpMkLst>
            <pc:docMk/>
            <pc:sldMk cId="454028286" sldId="290"/>
            <ac:cxnSpMk id="29" creationId="{C4C8A451-B6C1-4CB1-95FC-2DBDEC61FF17}"/>
          </ac:cxnSpMkLst>
        </pc:cxnChg>
        <pc:cxnChg chg="add">
          <ac:chgData name="Thonova, Laura" userId="S::thonolau@cvut.cz::e2529ff5-bee5-44c6-a759-460dd7dea943" providerId="AD" clId="Web-{292FC065-5B6B-860B-EA3B-B856F3703B9B}" dt="2022-12-13T16:49:14.947" v="339"/>
          <ac:cxnSpMkLst>
            <pc:docMk/>
            <pc:sldMk cId="454028286" sldId="290"/>
            <ac:cxnSpMk id="31" creationId="{E8439DD6-1CCF-48C6-AF10-B7018793022A}"/>
          </ac:cxnSpMkLst>
        </pc:cxnChg>
      </pc:sldChg>
      <pc:sldChg chg="addSp delSp modSp add ord replId addAnim delAnim">
        <pc:chgData name="Thonova, Laura" userId="S::thonolau@cvut.cz::e2529ff5-bee5-44c6-a759-460dd7dea943" providerId="AD" clId="Web-{292FC065-5B6B-860B-EA3B-B856F3703B9B}" dt="2022-12-13T16:51:50.076" v="356"/>
        <pc:sldMkLst>
          <pc:docMk/>
          <pc:sldMk cId="2471951733" sldId="291"/>
        </pc:sldMkLst>
        <pc:spChg chg="mod">
          <ac:chgData name="Thonova, Laura" userId="S::thonolau@cvut.cz::e2529ff5-bee5-44c6-a759-460dd7dea943" providerId="AD" clId="Web-{292FC065-5B6B-860B-EA3B-B856F3703B9B}" dt="2022-12-13T16:51:50.076" v="356"/>
          <ac:spMkLst>
            <pc:docMk/>
            <pc:sldMk cId="2471951733" sldId="291"/>
            <ac:spMk id="2" creationId="{60227D23-B2DB-3952-DF0A-3119CF777536}"/>
          </ac:spMkLst>
        </pc:spChg>
        <pc:spChg chg="del">
          <ac:chgData name="Thonova, Laura" userId="S::thonolau@cvut.cz::e2529ff5-bee5-44c6-a759-460dd7dea943" providerId="AD" clId="Web-{292FC065-5B6B-860B-EA3B-B856F3703B9B}" dt="2022-12-13T16:50:17.808" v="349"/>
          <ac:spMkLst>
            <pc:docMk/>
            <pc:sldMk cId="2471951733" sldId="291"/>
            <ac:spMk id="3" creationId="{90878527-135D-0CF2-8421-BDC7150A4C15}"/>
          </ac:spMkLst>
        </pc:spChg>
        <pc:spChg chg="add del mod">
          <ac:chgData name="Thonova, Laura" userId="S::thonolau@cvut.cz::e2529ff5-bee5-44c6-a759-460dd7dea943" providerId="AD" clId="Web-{292FC065-5B6B-860B-EA3B-B856F3703B9B}" dt="2022-12-13T16:50:23.714" v="350"/>
          <ac:spMkLst>
            <pc:docMk/>
            <pc:sldMk cId="2471951733" sldId="291"/>
            <ac:spMk id="5" creationId="{B99F4967-26DF-038C-5982-5AD5114100E8}"/>
          </ac:spMkLst>
        </pc:spChg>
        <pc:spChg chg="add del">
          <ac:chgData name="Thonova, Laura" userId="S::thonolau@cvut.cz::e2529ff5-bee5-44c6-a759-460dd7dea943" providerId="AD" clId="Web-{292FC065-5B6B-860B-EA3B-B856F3703B9B}" dt="2022-12-13T16:51:50.076" v="356"/>
          <ac:spMkLst>
            <pc:docMk/>
            <pc:sldMk cId="2471951733" sldId="291"/>
            <ac:spMk id="8" creationId="{289ED1AA-8684-4D37-B208-8777E1A7780D}"/>
          </ac:spMkLst>
        </pc:spChg>
        <pc:spChg chg="add del">
          <ac:chgData name="Thonova, Laura" userId="S::thonolau@cvut.cz::e2529ff5-bee5-44c6-a759-460dd7dea943" providerId="AD" clId="Web-{292FC065-5B6B-860B-EA3B-B856F3703B9B}" dt="2022-12-13T16:51:50.076" v="356"/>
          <ac:spMkLst>
            <pc:docMk/>
            <pc:sldMk cId="2471951733" sldId="291"/>
            <ac:spMk id="10" creationId="{4180E01B-B1F4-437C-807D-1C930718EE64}"/>
          </ac:spMkLst>
        </pc:spChg>
        <pc:spChg chg="add del">
          <ac:chgData name="Thonova, Laura" userId="S::thonolau@cvut.cz::e2529ff5-bee5-44c6-a759-460dd7dea943" providerId="AD" clId="Web-{292FC065-5B6B-860B-EA3B-B856F3703B9B}" dt="2022-12-13T16:51:50.076" v="356"/>
          <ac:spMkLst>
            <pc:docMk/>
            <pc:sldMk cId="2471951733" sldId="291"/>
            <ac:spMk id="12" creationId="{41F77738-2AF0-4750-A0C7-F97C2C17590E}"/>
          </ac:spMkLst>
        </pc:spChg>
        <pc:spChg chg="add del">
          <ac:chgData name="Thonova, Laura" userId="S::thonolau@cvut.cz::e2529ff5-bee5-44c6-a759-460dd7dea943" providerId="AD" clId="Web-{292FC065-5B6B-860B-EA3B-B856F3703B9B}" dt="2022-12-13T16:51:50.076" v="356"/>
          <ac:spMkLst>
            <pc:docMk/>
            <pc:sldMk cId="2471951733" sldId="291"/>
            <ac:spMk id="17" creationId="{FFD48BC7-DC40-47DE-87EE-9F4B6ECB9ABB}"/>
          </ac:spMkLst>
        </pc:spChg>
        <pc:spChg chg="add del">
          <ac:chgData name="Thonova, Laura" userId="S::thonolau@cvut.cz::e2529ff5-bee5-44c6-a759-460dd7dea943" providerId="AD" clId="Web-{292FC065-5B6B-860B-EA3B-B856F3703B9B}" dt="2022-12-13T16:51:50.076" v="356"/>
          <ac:spMkLst>
            <pc:docMk/>
            <pc:sldMk cId="2471951733" sldId="291"/>
            <ac:spMk id="19" creationId="{E502BBC7-2C76-46F3-BC24-5985BC13DB88}"/>
          </ac:spMkLst>
        </pc:spChg>
        <pc:spChg chg="add del">
          <ac:chgData name="Thonova, Laura" userId="S::thonolau@cvut.cz::e2529ff5-bee5-44c6-a759-460dd7dea943" providerId="AD" clId="Web-{292FC065-5B6B-860B-EA3B-B856F3703B9B}" dt="2022-12-13T16:51:50.076" v="356"/>
          <ac:spMkLst>
            <pc:docMk/>
            <pc:sldMk cId="2471951733" sldId="291"/>
            <ac:spMk id="21" creationId="{C7F28D52-2A5F-4D23-81AE-7CB8B591C7AF}"/>
          </ac:spMkLst>
        </pc:spChg>
        <pc:spChg chg="add del">
          <ac:chgData name="Thonova, Laura" userId="S::thonolau@cvut.cz::e2529ff5-bee5-44c6-a759-460dd7dea943" providerId="AD" clId="Web-{292FC065-5B6B-860B-EA3B-B856F3703B9B}" dt="2022-12-13T16:51:50.076" v="356"/>
          <ac:spMkLst>
            <pc:docMk/>
            <pc:sldMk cId="2471951733" sldId="291"/>
            <ac:spMk id="23" creationId="{3629484E-3792-4B3D-89AD-7C8A1ED0E0D4}"/>
          </ac:spMkLst>
        </pc:spChg>
      </pc:sldChg>
      <pc:sldMasterChg chg="add addSldLayout">
        <pc:chgData name="Thonova, Laura" userId="S::thonolau@cvut.cz::e2529ff5-bee5-44c6-a759-460dd7dea943" providerId="AD" clId="Web-{292FC065-5B6B-860B-EA3B-B856F3703B9B}" dt="2022-12-13T16:36:39.177" v="0"/>
        <pc:sldMasterMkLst>
          <pc:docMk/>
          <pc:sldMasterMk cId="785852053" sldId="2147483660"/>
        </pc:sldMasterMkLst>
        <pc:sldLayoutChg chg="add">
          <pc:chgData name="Thonova, Laura" userId="S::thonolau@cvut.cz::e2529ff5-bee5-44c6-a759-460dd7dea943" providerId="AD" clId="Web-{292FC065-5B6B-860B-EA3B-B856F3703B9B}" dt="2022-12-13T16:36:39.177" v="0"/>
          <pc:sldLayoutMkLst>
            <pc:docMk/>
            <pc:sldMasterMk cId="785852053" sldId="2147483660"/>
            <pc:sldLayoutMk cId="2368886914" sldId="2147483661"/>
          </pc:sldLayoutMkLst>
        </pc:sldLayoutChg>
        <pc:sldLayoutChg chg="add">
          <pc:chgData name="Thonova, Laura" userId="S::thonolau@cvut.cz::e2529ff5-bee5-44c6-a759-460dd7dea943" providerId="AD" clId="Web-{292FC065-5B6B-860B-EA3B-B856F3703B9B}" dt="2022-12-13T16:36:39.177" v="0"/>
          <pc:sldLayoutMkLst>
            <pc:docMk/>
            <pc:sldMasterMk cId="785852053" sldId="2147483660"/>
            <pc:sldLayoutMk cId="3496248265" sldId="2147483662"/>
          </pc:sldLayoutMkLst>
        </pc:sldLayoutChg>
        <pc:sldLayoutChg chg="add">
          <pc:chgData name="Thonova, Laura" userId="S::thonolau@cvut.cz::e2529ff5-bee5-44c6-a759-460dd7dea943" providerId="AD" clId="Web-{292FC065-5B6B-860B-EA3B-B856F3703B9B}" dt="2022-12-13T16:36:39.177" v="0"/>
          <pc:sldLayoutMkLst>
            <pc:docMk/>
            <pc:sldMasterMk cId="785852053" sldId="2147483660"/>
            <pc:sldLayoutMk cId="888051948" sldId="2147483663"/>
          </pc:sldLayoutMkLst>
        </pc:sldLayoutChg>
        <pc:sldLayoutChg chg="add">
          <pc:chgData name="Thonova, Laura" userId="S::thonolau@cvut.cz::e2529ff5-bee5-44c6-a759-460dd7dea943" providerId="AD" clId="Web-{292FC065-5B6B-860B-EA3B-B856F3703B9B}" dt="2022-12-13T16:36:39.177" v="0"/>
          <pc:sldLayoutMkLst>
            <pc:docMk/>
            <pc:sldMasterMk cId="785852053" sldId="2147483660"/>
            <pc:sldLayoutMk cId="1998832709" sldId="2147483664"/>
          </pc:sldLayoutMkLst>
        </pc:sldLayoutChg>
        <pc:sldLayoutChg chg="add">
          <pc:chgData name="Thonova, Laura" userId="S::thonolau@cvut.cz::e2529ff5-bee5-44c6-a759-460dd7dea943" providerId="AD" clId="Web-{292FC065-5B6B-860B-EA3B-B856F3703B9B}" dt="2022-12-13T16:36:39.177" v="0"/>
          <pc:sldLayoutMkLst>
            <pc:docMk/>
            <pc:sldMasterMk cId="785852053" sldId="2147483660"/>
            <pc:sldLayoutMk cId="2294966757" sldId="2147483665"/>
          </pc:sldLayoutMkLst>
        </pc:sldLayoutChg>
        <pc:sldLayoutChg chg="add">
          <pc:chgData name="Thonova, Laura" userId="S::thonolau@cvut.cz::e2529ff5-bee5-44c6-a759-460dd7dea943" providerId="AD" clId="Web-{292FC065-5B6B-860B-EA3B-B856F3703B9B}" dt="2022-12-13T16:36:39.177" v="0"/>
          <pc:sldLayoutMkLst>
            <pc:docMk/>
            <pc:sldMasterMk cId="785852053" sldId="2147483660"/>
            <pc:sldLayoutMk cId="1395354181" sldId="2147483666"/>
          </pc:sldLayoutMkLst>
        </pc:sldLayoutChg>
        <pc:sldLayoutChg chg="add">
          <pc:chgData name="Thonova, Laura" userId="S::thonolau@cvut.cz::e2529ff5-bee5-44c6-a759-460dd7dea943" providerId="AD" clId="Web-{292FC065-5B6B-860B-EA3B-B856F3703B9B}" dt="2022-12-13T16:36:39.177" v="0"/>
          <pc:sldLayoutMkLst>
            <pc:docMk/>
            <pc:sldMasterMk cId="785852053" sldId="2147483660"/>
            <pc:sldLayoutMk cId="1256185652" sldId="2147483667"/>
          </pc:sldLayoutMkLst>
        </pc:sldLayoutChg>
        <pc:sldLayoutChg chg="add">
          <pc:chgData name="Thonova, Laura" userId="S::thonolau@cvut.cz::e2529ff5-bee5-44c6-a759-460dd7dea943" providerId="AD" clId="Web-{292FC065-5B6B-860B-EA3B-B856F3703B9B}" dt="2022-12-13T16:36:39.177" v="0"/>
          <pc:sldLayoutMkLst>
            <pc:docMk/>
            <pc:sldMasterMk cId="785852053" sldId="2147483660"/>
            <pc:sldLayoutMk cId="4241090611" sldId="2147483668"/>
          </pc:sldLayoutMkLst>
        </pc:sldLayoutChg>
        <pc:sldLayoutChg chg="add">
          <pc:chgData name="Thonova, Laura" userId="S::thonolau@cvut.cz::e2529ff5-bee5-44c6-a759-460dd7dea943" providerId="AD" clId="Web-{292FC065-5B6B-860B-EA3B-B856F3703B9B}" dt="2022-12-13T16:36:39.177" v="0"/>
          <pc:sldLayoutMkLst>
            <pc:docMk/>
            <pc:sldMasterMk cId="785852053" sldId="2147483660"/>
            <pc:sldLayoutMk cId="4046393845" sldId="2147483669"/>
          </pc:sldLayoutMkLst>
        </pc:sldLayoutChg>
        <pc:sldLayoutChg chg="add">
          <pc:chgData name="Thonova, Laura" userId="S::thonolau@cvut.cz::e2529ff5-bee5-44c6-a759-460dd7dea943" providerId="AD" clId="Web-{292FC065-5B6B-860B-EA3B-B856F3703B9B}" dt="2022-12-13T16:36:39.177" v="0"/>
          <pc:sldLayoutMkLst>
            <pc:docMk/>
            <pc:sldMasterMk cId="785852053" sldId="2147483660"/>
            <pc:sldLayoutMk cId="3375128005" sldId="2147483670"/>
          </pc:sldLayoutMkLst>
        </pc:sldLayoutChg>
        <pc:sldLayoutChg chg="add">
          <pc:chgData name="Thonova, Laura" userId="S::thonolau@cvut.cz::e2529ff5-bee5-44c6-a759-460dd7dea943" providerId="AD" clId="Web-{292FC065-5B6B-860B-EA3B-B856F3703B9B}" dt="2022-12-13T16:36:39.177" v="0"/>
          <pc:sldLayoutMkLst>
            <pc:docMk/>
            <pc:sldMasterMk cId="785852053" sldId="2147483660"/>
            <pc:sldLayoutMk cId="2106479410" sldId="2147483671"/>
          </pc:sldLayoutMkLst>
        </pc:sldLayoutChg>
      </pc:sldMasterChg>
    </pc:docChg>
  </pc:docChgLst>
  <pc:docChgLst>
    <pc:chgData name="Thonova, Laura" userId="S::thonolau@cvut.cz::e2529ff5-bee5-44c6-a759-460dd7dea943" providerId="AD" clId="Web-{05A2A2A5-6E37-EF3C-85C2-A74091875833}"/>
    <pc:docChg chg="addSld delSld modSld sldOrd modSection">
      <pc:chgData name="Thonova, Laura" userId="S::thonolau@cvut.cz::e2529ff5-bee5-44c6-a759-460dd7dea943" providerId="AD" clId="Web-{05A2A2A5-6E37-EF3C-85C2-A74091875833}" dt="2022-12-13T11:05:57.299" v="1116"/>
      <pc:docMkLst>
        <pc:docMk/>
      </pc:docMkLst>
      <pc:sldChg chg="addSp delSp modSp del mod setBg addAnim delAnim setClrOvrMap">
        <pc:chgData name="Thonova, Laura" userId="S::thonolau@cvut.cz::e2529ff5-bee5-44c6-a759-460dd7dea943" providerId="AD" clId="Web-{05A2A2A5-6E37-EF3C-85C2-A74091875833}" dt="2022-12-13T10:36:30.956" v="959"/>
        <pc:sldMkLst>
          <pc:docMk/>
          <pc:sldMk cId="155335072" sldId="256"/>
        </pc:sldMkLst>
        <pc:spChg chg="mod">
          <ac:chgData name="Thonova, Laura" userId="S::thonolau@cvut.cz::e2529ff5-bee5-44c6-a759-460dd7dea943" providerId="AD" clId="Web-{05A2A2A5-6E37-EF3C-85C2-A74091875833}" dt="2022-12-13T10:27:46.334" v="911"/>
          <ac:spMkLst>
            <pc:docMk/>
            <pc:sldMk cId="155335072" sldId="256"/>
            <ac:spMk id="2" creationId="{9C12076C-6163-BF8B-BCD1-D7733E8A9359}"/>
          </ac:spMkLst>
        </pc:spChg>
        <pc:spChg chg="mod">
          <ac:chgData name="Thonova, Laura" userId="S::thonolau@cvut.cz::e2529ff5-bee5-44c6-a759-460dd7dea943" providerId="AD" clId="Web-{05A2A2A5-6E37-EF3C-85C2-A74091875833}" dt="2022-12-13T10:27:46.334" v="911"/>
          <ac:spMkLst>
            <pc:docMk/>
            <pc:sldMk cId="155335072" sldId="256"/>
            <ac:spMk id="3" creationId="{4488D84A-6641-4297-962C-18EEBD3D521F}"/>
          </ac:spMkLst>
        </pc:spChg>
        <pc:spChg chg="add del">
          <ac:chgData name="Thonova, Laura" userId="S::thonolau@cvut.cz::e2529ff5-bee5-44c6-a759-460dd7dea943" providerId="AD" clId="Web-{05A2A2A5-6E37-EF3C-85C2-A74091875833}" dt="2022-12-13T10:26:55.082" v="882"/>
          <ac:spMkLst>
            <pc:docMk/>
            <pc:sldMk cId="155335072" sldId="256"/>
            <ac:spMk id="8" creationId="{5FB946D7-1CA4-446E-8795-007CACFDEB88}"/>
          </ac:spMkLst>
        </pc:spChg>
        <pc:spChg chg="add del">
          <ac:chgData name="Thonova, Laura" userId="S::thonolau@cvut.cz::e2529ff5-bee5-44c6-a759-460dd7dea943" providerId="AD" clId="Web-{05A2A2A5-6E37-EF3C-85C2-A74091875833}" dt="2022-12-13T10:26:58.020" v="888"/>
          <ac:spMkLst>
            <pc:docMk/>
            <pc:sldMk cId="155335072" sldId="256"/>
            <ac:spMk id="9" creationId="{0671A8AE-40A1-4631-A6B8-581AFF065482}"/>
          </ac:spMkLst>
        </pc:spChg>
        <pc:spChg chg="add del">
          <ac:chgData name="Thonova, Laura" userId="S::thonolau@cvut.cz::e2529ff5-bee5-44c6-a759-460dd7dea943" providerId="AD" clId="Web-{05A2A2A5-6E37-EF3C-85C2-A74091875833}" dt="2022-12-13T10:26:55.082" v="882"/>
          <ac:spMkLst>
            <pc:docMk/>
            <pc:sldMk cId="155335072" sldId="256"/>
            <ac:spMk id="10" creationId="{192416F2-BC84-4D7C-80C6-6296C10C3819}"/>
          </ac:spMkLst>
        </pc:spChg>
        <pc:spChg chg="add del">
          <ac:chgData name="Thonova, Laura" userId="S::thonolau@cvut.cz::e2529ff5-bee5-44c6-a759-460dd7dea943" providerId="AD" clId="Web-{05A2A2A5-6E37-EF3C-85C2-A74091875833}" dt="2022-12-13T10:26:58.020" v="888"/>
          <ac:spMkLst>
            <pc:docMk/>
            <pc:sldMk cId="155335072" sldId="256"/>
            <ac:spMk id="11" creationId="{AB58EF07-17C2-48CF-ABB0-EEF1F17CB8F0}"/>
          </ac:spMkLst>
        </pc:spChg>
        <pc:spChg chg="add del">
          <ac:chgData name="Thonova, Laura" userId="S::thonolau@cvut.cz::e2529ff5-bee5-44c6-a759-460dd7dea943" providerId="AD" clId="Web-{05A2A2A5-6E37-EF3C-85C2-A74091875833}" dt="2022-12-13T10:26:58.020" v="888"/>
          <ac:spMkLst>
            <pc:docMk/>
            <pc:sldMk cId="155335072" sldId="256"/>
            <ac:spMk id="13" creationId="{AF2F604E-43BE-4DC3-B983-E071523364F8}"/>
          </ac:spMkLst>
        </pc:spChg>
        <pc:spChg chg="add del">
          <ac:chgData name="Thonova, Laura" userId="S::thonolau@cvut.cz::e2529ff5-bee5-44c6-a759-460dd7dea943" providerId="AD" clId="Web-{05A2A2A5-6E37-EF3C-85C2-A74091875833}" dt="2022-12-13T10:26:58.020" v="888"/>
          <ac:spMkLst>
            <pc:docMk/>
            <pc:sldMk cId="155335072" sldId="256"/>
            <ac:spMk id="15" creationId="{08C9B587-E65E-4B52-B37C-ABEBB6E87928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05.754" v="894"/>
          <ac:spMkLst>
            <pc:docMk/>
            <pc:sldMk cId="155335072" sldId="256"/>
            <ac:spMk id="17" creationId="{0671A8AE-40A1-4631-A6B8-581AFF065482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05.754" v="894"/>
          <ac:spMkLst>
            <pc:docMk/>
            <pc:sldMk cId="155335072" sldId="256"/>
            <ac:spMk id="19" creationId="{AB58EF07-17C2-48CF-ABB0-EEF1F17CB8F0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05.754" v="894"/>
          <ac:spMkLst>
            <pc:docMk/>
            <pc:sldMk cId="155335072" sldId="256"/>
            <ac:spMk id="20" creationId="{AF2F604E-43BE-4DC3-B983-E071523364F8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05.754" v="894"/>
          <ac:spMkLst>
            <pc:docMk/>
            <pc:sldMk cId="155335072" sldId="256"/>
            <ac:spMk id="21" creationId="{08C9B587-E65E-4B52-B37C-ABEBB6E87928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12.036" v="900"/>
          <ac:spMkLst>
            <pc:docMk/>
            <pc:sldMk cId="155335072" sldId="256"/>
            <ac:spMk id="23" creationId="{787F4F1C-8D3D-4EC1-B72D-A0470A5A08B8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23.770" v="904"/>
          <ac:spMkLst>
            <pc:docMk/>
            <pc:sldMk cId="155335072" sldId="256"/>
            <ac:spMk id="28" creationId="{26CE109B-4241-4CF1-B587-868774BB4464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20.192" v="902"/>
          <ac:spMkLst>
            <pc:docMk/>
            <pc:sldMk cId="155335072" sldId="256"/>
            <ac:spMk id="31" creationId="{16F9E488-0718-4E1E-9D12-26779F606252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20.192" v="902"/>
          <ac:spMkLst>
            <pc:docMk/>
            <pc:sldMk cId="155335072" sldId="256"/>
            <ac:spMk id="32" creationId="{09BE6F6B-19BD-443C-8FB0-FA45F13F9535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23.770" v="904"/>
          <ac:spMkLst>
            <pc:docMk/>
            <pc:sldMk cId="155335072" sldId="256"/>
            <ac:spMk id="37" creationId="{FD4AD0ED-45F1-4AB2-8C18-7DED238A0FC1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23.770" v="904"/>
          <ac:spMkLst>
            <pc:docMk/>
            <pc:sldMk cId="155335072" sldId="256"/>
            <ac:spMk id="38" creationId="{B7430622-9855-482E-98A8-1FAECC90908E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23.770" v="904"/>
          <ac:spMkLst>
            <pc:docMk/>
            <pc:sldMk cId="155335072" sldId="256"/>
            <ac:spMk id="45" creationId="{73162FBC-1EE8-4355-8B2B-CB9A5B4BD576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29.458" v="906"/>
          <ac:spMkLst>
            <pc:docMk/>
            <pc:sldMk cId="155335072" sldId="256"/>
            <ac:spMk id="52" creationId="{A017E2F9-032A-4CAE-A2E4-7465A67B7A03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29.458" v="906"/>
          <ac:spMkLst>
            <pc:docMk/>
            <pc:sldMk cId="155335072" sldId="256"/>
            <ac:spMk id="53" creationId="{036EB2E8-1BD0-492D-BF5A-CE0184DA769D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29.458" v="906"/>
          <ac:spMkLst>
            <pc:docMk/>
            <pc:sldMk cId="155335072" sldId="256"/>
            <ac:spMk id="54" creationId="{5316ED32-D562-46FD-A6C1-B0FBF4EF62B6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33.786" v="908"/>
          <ac:spMkLst>
            <pc:docMk/>
            <pc:sldMk cId="155335072" sldId="256"/>
            <ac:spMk id="56" creationId="{2A8AA5BC-4F7A-4226-8F99-6D824B226A97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33.786" v="908"/>
          <ac:spMkLst>
            <pc:docMk/>
            <pc:sldMk cId="155335072" sldId="256"/>
            <ac:spMk id="57" creationId="{3E5445C6-DD42-4979-86FF-03730E8C6DB0}"/>
          </ac:spMkLst>
        </pc:spChg>
        <pc:spChg chg="add del">
          <ac:chgData name="Thonova, Laura" userId="S::thonolau@cvut.cz::e2529ff5-bee5-44c6-a759-460dd7dea943" providerId="AD" clId="Web-{05A2A2A5-6E37-EF3C-85C2-A74091875833}" dt="2022-12-13T10:27:46.302" v="910"/>
          <ac:spMkLst>
            <pc:docMk/>
            <pc:sldMk cId="155335072" sldId="256"/>
            <ac:spMk id="60" creationId="{C7FAE6E8-1D9E-4905-AAFE-978D331822BA}"/>
          </ac:spMkLst>
        </pc:spChg>
        <pc:spChg chg="add">
          <ac:chgData name="Thonova, Laura" userId="S::thonolau@cvut.cz::e2529ff5-bee5-44c6-a759-460dd7dea943" providerId="AD" clId="Web-{05A2A2A5-6E37-EF3C-85C2-A74091875833}" dt="2022-12-13T10:27:46.334" v="911"/>
          <ac:spMkLst>
            <pc:docMk/>
            <pc:sldMk cId="155335072" sldId="256"/>
            <ac:spMk id="65" creationId="{36DD9A1B-23F2-4443-B0D4-00FF72D272EF}"/>
          </ac:spMkLst>
        </pc:spChg>
        <pc:spChg chg="add">
          <ac:chgData name="Thonova, Laura" userId="S::thonolau@cvut.cz::e2529ff5-bee5-44c6-a759-460dd7dea943" providerId="AD" clId="Web-{05A2A2A5-6E37-EF3C-85C2-A74091875833}" dt="2022-12-13T10:27:46.334" v="911"/>
          <ac:spMkLst>
            <pc:docMk/>
            <pc:sldMk cId="155335072" sldId="256"/>
            <ac:spMk id="66" creationId="{C5A69CBB-DA63-440A-B853-88D42A6FE404}"/>
          </ac:spMkLst>
        </pc:spChg>
        <pc:grpChg chg="add del">
          <ac:chgData name="Thonova, Laura" userId="S::thonolau@cvut.cz::e2529ff5-bee5-44c6-a759-460dd7dea943" providerId="AD" clId="Web-{05A2A2A5-6E37-EF3C-85C2-A74091875833}" dt="2022-12-13T10:27:23.770" v="904"/>
          <ac:grpSpMkLst>
            <pc:docMk/>
            <pc:sldMk cId="155335072" sldId="256"/>
            <ac:grpSpMk id="22" creationId="{C2940EF9-7ECF-49BA-8F14-5EBC7ADE07FD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27:12.036" v="900"/>
          <ac:grpSpMkLst>
            <pc:docMk/>
            <pc:sldMk cId="155335072" sldId="256"/>
            <ac:grpSpMk id="24" creationId="{D1E3DD61-64DB-46AD-B249-E273CD86B051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27:23.770" v="904"/>
          <ac:grpSpMkLst>
            <pc:docMk/>
            <pc:sldMk cId="155335072" sldId="256"/>
            <ac:grpSpMk id="30" creationId="{DD107650-C271-404F-98D8-BB8E7E030643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27:20.192" v="902"/>
          <ac:grpSpMkLst>
            <pc:docMk/>
            <pc:sldMk cId="155335072" sldId="256"/>
            <ac:grpSpMk id="33" creationId="{92AAE609-C327-4952-BB48-254E9015AD81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27:23.770" v="904"/>
          <ac:grpSpMkLst>
            <pc:docMk/>
            <pc:sldMk cId="155335072" sldId="256"/>
            <ac:grpSpMk id="39" creationId="{715C76D5-716D-420A-ABDC-55BF6D9ED2C2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27:46.302" v="910"/>
          <ac:grpSpMkLst>
            <pc:docMk/>
            <pc:sldMk cId="155335072" sldId="256"/>
            <ac:grpSpMk id="61" creationId="{5F9D1CBF-A219-4C01-85A0-9DF6151EE270}"/>
          </ac:grpSpMkLst>
        </pc:grpChg>
        <pc:grpChg chg="add">
          <ac:chgData name="Thonova, Laura" userId="S::thonolau@cvut.cz::e2529ff5-bee5-44c6-a759-460dd7dea943" providerId="AD" clId="Web-{05A2A2A5-6E37-EF3C-85C2-A74091875833}" dt="2022-12-13T10:27:46.334" v="911"/>
          <ac:grpSpMkLst>
            <pc:docMk/>
            <pc:sldMk cId="155335072" sldId="256"/>
            <ac:grpSpMk id="67" creationId="{51579200-569C-441E-840B-B8541A0177A0}"/>
          </ac:grpSpMkLst>
        </pc:grpChg>
        <pc:picChg chg="add del">
          <ac:chgData name="Thonova, Laura" userId="S::thonolau@cvut.cz::e2529ff5-bee5-44c6-a759-460dd7dea943" providerId="AD" clId="Web-{05A2A2A5-6E37-EF3C-85C2-A74091875833}" dt="2022-12-13T10:26:58.020" v="888"/>
          <ac:picMkLst>
            <pc:docMk/>
            <pc:sldMk cId="155335072" sldId="256"/>
            <ac:picMk id="14" creationId="{8058782A-8021-11AA-2951-44DDA8407C37}"/>
          </ac:picMkLst>
        </pc:picChg>
        <pc:picChg chg="add del">
          <ac:chgData name="Thonova, Laura" userId="S::thonolau@cvut.cz::e2529ff5-bee5-44c6-a759-460dd7dea943" providerId="AD" clId="Web-{05A2A2A5-6E37-EF3C-85C2-A74091875833}" dt="2022-12-13T10:27:05.754" v="894"/>
          <ac:picMkLst>
            <pc:docMk/>
            <pc:sldMk cId="155335072" sldId="256"/>
            <ac:picMk id="18" creationId="{73CD1797-2137-6114-A8C4-70C9B041CB57}"/>
          </ac:picMkLst>
        </pc:picChg>
        <pc:cxnChg chg="add del">
          <ac:chgData name="Thonova, Laura" userId="S::thonolau@cvut.cz::e2529ff5-bee5-44c6-a759-460dd7dea943" providerId="AD" clId="Web-{05A2A2A5-6E37-EF3C-85C2-A74091875833}" dt="2022-12-13T10:26:55.082" v="882"/>
          <ac:cxnSpMkLst>
            <pc:docMk/>
            <pc:sldMk cId="155335072" sldId="256"/>
            <ac:cxnSpMk id="12" creationId="{2330623A-AB89-4E04-AC9A-2BAFBF85AE3A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27:33.786" v="908"/>
          <ac:cxnSpMkLst>
            <pc:docMk/>
            <pc:sldMk cId="155335072" sldId="256"/>
            <ac:cxnSpMk id="58" creationId="{45000665-DFC7-417E-8FD7-516A0F15C975}"/>
          </ac:cxnSpMkLst>
        </pc:cxnChg>
      </pc:sldChg>
      <pc:sldChg chg="addSp delSp modSp mod setBg setClrOvrMap">
        <pc:chgData name="Thonova, Laura" userId="S::thonolau@cvut.cz::e2529ff5-bee5-44c6-a759-460dd7dea943" providerId="AD" clId="Web-{05A2A2A5-6E37-EF3C-85C2-A74091875833}" dt="2022-12-13T11:05:43.470" v="1114" actId="14100"/>
        <pc:sldMkLst>
          <pc:docMk/>
          <pc:sldMk cId="283113047" sldId="257"/>
        </pc:sldMkLst>
        <pc:spChg chg="mod">
          <ac:chgData name="Thonova, Laura" userId="S::thonolau@cvut.cz::e2529ff5-bee5-44c6-a759-460dd7dea943" providerId="AD" clId="Web-{05A2A2A5-6E37-EF3C-85C2-A74091875833}" dt="2022-12-13T10:07:55.412" v="766"/>
          <ac:spMkLst>
            <pc:docMk/>
            <pc:sldMk cId="283113047" sldId="257"/>
            <ac:spMk id="2" creationId="{E0AA5435-A1D2-AFBB-8681-4A9B78196EE2}"/>
          </ac:spMkLst>
        </pc:spChg>
        <pc:spChg chg="mod">
          <ac:chgData name="Thonova, Laura" userId="S::thonolau@cvut.cz::e2529ff5-bee5-44c6-a759-460dd7dea943" providerId="AD" clId="Web-{05A2A2A5-6E37-EF3C-85C2-A74091875833}" dt="2022-12-13T10:22:55.545" v="863" actId="20577"/>
          <ac:spMkLst>
            <pc:docMk/>
            <pc:sldMk cId="283113047" sldId="257"/>
            <ac:spMk id="3" creationId="{34DB960F-FF08-194E-E529-97ECEFF9BA91}"/>
          </ac:spMkLst>
        </pc:spChg>
        <pc:spChg chg="add mod">
          <ac:chgData name="Thonova, Laura" userId="S::thonolau@cvut.cz::e2529ff5-bee5-44c6-a759-460dd7dea943" providerId="AD" clId="Web-{05A2A2A5-6E37-EF3C-85C2-A74091875833}" dt="2022-12-13T11:05:43.470" v="1114" actId="14100"/>
          <ac:spMkLst>
            <pc:docMk/>
            <pc:sldMk cId="283113047" sldId="257"/>
            <ac:spMk id="5" creationId="{8F967502-B9A0-57B9-F769-1E44AD67EBD3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02.505" v="751"/>
          <ac:spMkLst>
            <pc:docMk/>
            <pc:sldMk cId="283113047" sldId="257"/>
            <ac:spMk id="8" creationId="{A7AE9375-4664-4DB2-922D-2782A6E439AC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02.505" v="751"/>
          <ac:spMkLst>
            <pc:docMk/>
            <pc:sldMk cId="283113047" sldId="257"/>
            <ac:spMk id="10" creationId="{C2C57604-0CFD-4023-B9BD-107166A25317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05.317" v="753"/>
          <ac:spMkLst>
            <pc:docMk/>
            <pc:sldMk cId="283113047" sldId="257"/>
            <ac:spMk id="13" creationId="{B95B9BA8-1D69-4796-85F5-B6D0BD52354B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07.786" v="755"/>
          <ac:spMkLst>
            <pc:docMk/>
            <pc:sldMk cId="283113047" sldId="257"/>
            <ac:spMk id="16" creationId="{A7AE9375-4664-4DB2-922D-2782A6E439AC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07.786" v="755"/>
          <ac:spMkLst>
            <pc:docMk/>
            <pc:sldMk cId="283113047" sldId="257"/>
            <ac:spMk id="17" creationId="{C2C57604-0CFD-4023-B9BD-107166A25317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20.083" v="757"/>
          <ac:spMkLst>
            <pc:docMk/>
            <pc:sldMk cId="283113047" sldId="257"/>
            <ac:spMk id="19" creationId="{E8A8EAB8-D2FF-444D-B34B-7D32F106AD0E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25.099" v="759"/>
          <ac:spMkLst>
            <pc:docMk/>
            <pc:sldMk cId="283113047" sldId="257"/>
            <ac:spMk id="22" creationId="{B95B9BA8-1D69-4796-85F5-B6D0BD52354B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36.146" v="761"/>
          <ac:spMkLst>
            <pc:docMk/>
            <pc:sldMk cId="283113047" sldId="257"/>
            <ac:spMk id="24" creationId="{F6B92503-6984-4D15-8B98-8718709B785D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36.146" v="761"/>
          <ac:spMkLst>
            <pc:docMk/>
            <pc:sldMk cId="283113047" sldId="257"/>
            <ac:spMk id="26" creationId="{08DDF938-524E-4C18-A47D-C00627832366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36.146" v="761"/>
          <ac:spMkLst>
            <pc:docMk/>
            <pc:sldMk cId="283113047" sldId="257"/>
            <ac:spMk id="34" creationId="{5A0118C5-4F8D-4CF4-BADD-53FEACC6C42A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36.146" v="761"/>
          <ac:spMkLst>
            <pc:docMk/>
            <pc:sldMk cId="283113047" sldId="257"/>
            <ac:spMk id="35" creationId="{4E0A5C5C-2A95-428E-9F6A-0D29EBD57C9F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36.146" v="761"/>
          <ac:spMkLst>
            <pc:docMk/>
            <pc:sldMk cId="283113047" sldId="257"/>
            <ac:spMk id="36" creationId="{1056F38F-7C4E-461D-8709-7D0024AE1F79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36.146" v="761"/>
          <ac:spMkLst>
            <pc:docMk/>
            <pc:sldMk cId="283113047" sldId="257"/>
            <ac:spMk id="37" creationId="{C7278469-3C3C-49CE-AEEE-E176A4900B78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36.146" v="761"/>
          <ac:spMkLst>
            <pc:docMk/>
            <pc:sldMk cId="283113047" sldId="257"/>
            <ac:spMk id="40" creationId="{4C6598AB-1C17-4D54-951C-A082D94ACB7A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36.146" v="761"/>
          <ac:spMkLst>
            <pc:docMk/>
            <pc:sldMk cId="283113047" sldId="257"/>
            <ac:spMk id="41" creationId="{C83B66D7-137D-4AC1-B172-53D60F08BEB5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42.506" v="763"/>
          <ac:spMkLst>
            <pc:docMk/>
            <pc:sldMk cId="283113047" sldId="257"/>
            <ac:spMk id="43" creationId="{5FEF463D-EE6B-46FF-B7C7-74B09A96C8AB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42.506" v="763"/>
          <ac:spMkLst>
            <pc:docMk/>
            <pc:sldMk cId="283113047" sldId="257"/>
            <ac:spMk id="46" creationId="{30B5ED20-499B-41E7-95BE-8BBD3131456F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42.506" v="763"/>
          <ac:spMkLst>
            <pc:docMk/>
            <pc:sldMk cId="283113047" sldId="257"/>
            <ac:spMk id="47" creationId="{35A51D22-76EA-4C70-B5C9-ED3946924CB7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55.412" v="765"/>
          <ac:spMkLst>
            <pc:docMk/>
            <pc:sldMk cId="283113047" sldId="257"/>
            <ac:spMk id="49" creationId="{A7AE9375-4664-4DB2-922D-2782A6E439AC}"/>
          </ac:spMkLst>
        </pc:spChg>
        <pc:spChg chg="add del">
          <ac:chgData name="Thonova, Laura" userId="S::thonolau@cvut.cz::e2529ff5-bee5-44c6-a759-460dd7dea943" providerId="AD" clId="Web-{05A2A2A5-6E37-EF3C-85C2-A74091875833}" dt="2022-12-13T10:07:55.412" v="765"/>
          <ac:spMkLst>
            <pc:docMk/>
            <pc:sldMk cId="283113047" sldId="257"/>
            <ac:spMk id="51" creationId="{9DD005C1-8C51-42D6-9BEE-B9B83849743D}"/>
          </ac:spMkLst>
        </pc:spChg>
        <pc:spChg chg="add">
          <ac:chgData name="Thonova, Laura" userId="S::thonolau@cvut.cz::e2529ff5-bee5-44c6-a759-460dd7dea943" providerId="AD" clId="Web-{05A2A2A5-6E37-EF3C-85C2-A74091875833}" dt="2022-12-13T10:07:55.412" v="766"/>
          <ac:spMkLst>
            <pc:docMk/>
            <pc:sldMk cId="283113047" sldId="257"/>
            <ac:spMk id="53" creationId="{E8A8EAB8-D2FF-444D-B34B-7D32F106AD0E}"/>
          </ac:spMkLst>
        </pc:spChg>
        <pc:grpChg chg="add del">
          <ac:chgData name="Thonova, Laura" userId="S::thonolau@cvut.cz::e2529ff5-bee5-44c6-a759-460dd7dea943" providerId="AD" clId="Web-{05A2A2A5-6E37-EF3C-85C2-A74091875833}" dt="2022-12-13T10:07:05.317" v="753"/>
          <ac:grpSpMkLst>
            <pc:docMk/>
            <pc:sldMk cId="283113047" sldId="257"/>
            <ac:grpSpMk id="14" creationId="{4728F330-19FB-4D39-BD0F-53032ABFEB7F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07:25.099" v="759"/>
          <ac:grpSpMkLst>
            <pc:docMk/>
            <pc:sldMk cId="283113047" sldId="257"/>
            <ac:grpSpMk id="23" creationId="{5F892E19-92E7-4BB2-8C3F-DBDFE8D9D324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07:36.146" v="761"/>
          <ac:grpSpMkLst>
            <pc:docMk/>
            <pc:sldMk cId="283113047" sldId="257"/>
            <ac:grpSpMk id="28" creationId="{3773FAF5-C452-4455-9411-D6AF5EBD4CA9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07:36.146" v="761"/>
          <ac:grpSpMkLst>
            <pc:docMk/>
            <pc:sldMk cId="283113047" sldId="257"/>
            <ac:grpSpMk id="38" creationId="{93DC754C-7E09-422D-A8BB-AF632E90DFA2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07:42.506" v="763"/>
          <ac:grpSpMkLst>
            <pc:docMk/>
            <pc:sldMk cId="283113047" sldId="257"/>
            <ac:grpSpMk id="44" creationId="{11A27B3A-460C-4100-99B5-817F25979F6C}"/>
          </ac:grpSpMkLst>
        </pc:grpChg>
        <pc:cxnChg chg="add del">
          <ac:chgData name="Thonova, Laura" userId="S::thonolau@cvut.cz::e2529ff5-bee5-44c6-a759-460dd7dea943" providerId="AD" clId="Web-{05A2A2A5-6E37-EF3C-85C2-A74091875833}" dt="2022-12-13T10:07:20.083" v="757"/>
          <ac:cxnSpMkLst>
            <pc:docMk/>
            <pc:sldMk cId="283113047" sldId="257"/>
            <ac:cxnSpMk id="12" creationId="{4AD7FFC6-42A9-49CB-B5E9-B3F6B038331B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07:20.083" v="757"/>
          <ac:cxnSpMkLst>
            <pc:docMk/>
            <pc:sldMk cId="283113047" sldId="257"/>
            <ac:cxnSpMk id="20" creationId="{067633D1-6EE6-4118-B9F0-B363477BEE7A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07:55.412" v="765"/>
          <ac:cxnSpMkLst>
            <pc:docMk/>
            <pc:sldMk cId="283113047" sldId="257"/>
            <ac:cxnSpMk id="50" creationId="{EE504C98-6397-41C1-A8D8-2D9C4ED307E0}"/>
          </ac:cxnSpMkLst>
        </pc:cxnChg>
        <pc:cxnChg chg="add">
          <ac:chgData name="Thonova, Laura" userId="S::thonolau@cvut.cz::e2529ff5-bee5-44c6-a759-460dd7dea943" providerId="AD" clId="Web-{05A2A2A5-6E37-EF3C-85C2-A74091875833}" dt="2022-12-13T10:07:55.412" v="766"/>
          <ac:cxnSpMkLst>
            <pc:docMk/>
            <pc:sldMk cId="283113047" sldId="257"/>
            <ac:cxnSpMk id="54" creationId="{067633D1-6EE6-4118-B9F0-B363477BEE7A}"/>
          </ac:cxnSpMkLst>
        </pc:cxnChg>
        <pc:cxnChg chg="add">
          <ac:chgData name="Thonova, Laura" userId="S::thonolau@cvut.cz::e2529ff5-bee5-44c6-a759-460dd7dea943" providerId="AD" clId="Web-{05A2A2A5-6E37-EF3C-85C2-A74091875833}" dt="2022-12-13T10:07:55.412" v="766"/>
          <ac:cxnSpMkLst>
            <pc:docMk/>
            <pc:sldMk cId="283113047" sldId="257"/>
            <ac:cxnSpMk id="55" creationId="{4AD7FFC6-42A9-49CB-B5E9-B3F6B038331B}"/>
          </ac:cxnSpMkLst>
        </pc:cxnChg>
      </pc:sldChg>
      <pc:sldChg chg="addSp delSp modSp mod setBg setClrOvrMap">
        <pc:chgData name="Thonova, Laura" userId="S::thonolau@cvut.cz::e2529ff5-bee5-44c6-a759-460dd7dea943" providerId="AD" clId="Web-{05A2A2A5-6E37-EF3C-85C2-A74091875833}" dt="2022-12-13T09:41:39.356" v="500"/>
        <pc:sldMkLst>
          <pc:docMk/>
          <pc:sldMk cId="1598770735" sldId="258"/>
        </pc:sldMkLst>
        <pc:spChg chg="mod">
          <ac:chgData name="Thonova, Laura" userId="S::thonolau@cvut.cz::e2529ff5-bee5-44c6-a759-460dd7dea943" providerId="AD" clId="Web-{05A2A2A5-6E37-EF3C-85C2-A74091875833}" dt="2022-12-13T09:41:39.356" v="500"/>
          <ac:spMkLst>
            <pc:docMk/>
            <pc:sldMk cId="1598770735" sldId="258"/>
            <ac:spMk id="2" creationId="{E33CF1C4-FDBD-30D2-0B25-5C6D59820EDF}"/>
          </ac:spMkLst>
        </pc:spChg>
        <pc:spChg chg="mod">
          <ac:chgData name="Thonova, Laura" userId="S::thonolau@cvut.cz::e2529ff5-bee5-44c6-a759-460dd7dea943" providerId="AD" clId="Web-{05A2A2A5-6E37-EF3C-85C2-A74091875833}" dt="2022-12-13T09:41:39.356" v="500"/>
          <ac:spMkLst>
            <pc:docMk/>
            <pc:sldMk cId="1598770735" sldId="258"/>
            <ac:spMk id="3" creationId="{162BDFCA-8B1D-3013-A83E-FF7629B737F8}"/>
          </ac:spMkLst>
        </pc:spChg>
        <pc:spChg chg="mod">
          <ac:chgData name="Thonova, Laura" userId="S::thonolau@cvut.cz::e2529ff5-bee5-44c6-a759-460dd7dea943" providerId="AD" clId="Web-{05A2A2A5-6E37-EF3C-85C2-A74091875833}" dt="2022-12-13T09:41:39.356" v="500"/>
          <ac:spMkLst>
            <pc:docMk/>
            <pc:sldMk cId="1598770735" sldId="258"/>
            <ac:spMk id="7" creationId="{D30F9A62-7FC1-213F-2B25-52558F1263BD}"/>
          </ac:spMkLst>
        </pc:spChg>
        <pc:spChg chg="add del">
          <ac:chgData name="Thonova, Laura" userId="S::thonolau@cvut.cz::e2529ff5-bee5-44c6-a759-460dd7dea943" providerId="AD" clId="Web-{05A2A2A5-6E37-EF3C-85C2-A74091875833}" dt="2022-12-13T09:41:18.980" v="495"/>
          <ac:spMkLst>
            <pc:docMk/>
            <pc:sldMk cId="1598770735" sldId="258"/>
            <ac:spMk id="6151" creationId="{5FDF4720-5445-47BE-89FE-E40D1AE6F619}"/>
          </ac:spMkLst>
        </pc:spChg>
        <pc:spChg chg="add del">
          <ac:chgData name="Thonova, Laura" userId="S::thonolau@cvut.cz::e2529ff5-bee5-44c6-a759-460dd7dea943" providerId="AD" clId="Web-{05A2A2A5-6E37-EF3C-85C2-A74091875833}" dt="2022-12-13T09:41:18.980" v="495"/>
          <ac:spMkLst>
            <pc:docMk/>
            <pc:sldMk cId="1598770735" sldId="258"/>
            <ac:spMk id="6153" creationId="{AC8710B4-A815-4082-9E4F-F13A0007090C}"/>
          </ac:spMkLst>
        </pc:spChg>
        <pc:spChg chg="add del">
          <ac:chgData name="Thonova, Laura" userId="S::thonolau@cvut.cz::e2529ff5-bee5-44c6-a759-460dd7dea943" providerId="AD" clId="Web-{05A2A2A5-6E37-EF3C-85C2-A74091875833}" dt="2022-12-13T09:41:31.606" v="497"/>
          <ac:spMkLst>
            <pc:docMk/>
            <pc:sldMk cId="1598770735" sldId="258"/>
            <ac:spMk id="6155" creationId="{C9C56819-FD02-4626-ABF5-85C7463C990D}"/>
          </ac:spMkLst>
        </pc:spChg>
        <pc:spChg chg="add del">
          <ac:chgData name="Thonova, Laura" userId="S::thonolau@cvut.cz::e2529ff5-bee5-44c6-a759-460dd7dea943" providerId="AD" clId="Web-{05A2A2A5-6E37-EF3C-85C2-A74091875833}" dt="2022-12-13T09:41:31.606" v="497"/>
          <ac:spMkLst>
            <pc:docMk/>
            <pc:sldMk cId="1598770735" sldId="258"/>
            <ac:spMk id="6156" creationId="{25E8815A-9407-4234-B08F-A1E49DCD7F37}"/>
          </ac:spMkLst>
        </pc:spChg>
        <pc:spChg chg="add del">
          <ac:chgData name="Thonova, Laura" userId="S::thonolau@cvut.cz::e2529ff5-bee5-44c6-a759-460dd7dea943" providerId="AD" clId="Web-{05A2A2A5-6E37-EF3C-85C2-A74091875833}" dt="2022-12-13T09:41:31.606" v="497"/>
          <ac:spMkLst>
            <pc:docMk/>
            <pc:sldMk cId="1598770735" sldId="258"/>
            <ac:spMk id="6157" creationId="{AD72D4D1-076F-49D3-9889-EFC4F6D7CA66}"/>
          </ac:spMkLst>
        </pc:spChg>
        <pc:spChg chg="add del">
          <ac:chgData name="Thonova, Laura" userId="S::thonolau@cvut.cz::e2529ff5-bee5-44c6-a759-460dd7dea943" providerId="AD" clId="Web-{05A2A2A5-6E37-EF3C-85C2-A74091875833}" dt="2022-12-13T09:41:39.356" v="500"/>
          <ac:spMkLst>
            <pc:docMk/>
            <pc:sldMk cId="1598770735" sldId="258"/>
            <ac:spMk id="6159" creationId="{5FDF4720-5445-47BE-89FE-E40D1AE6F619}"/>
          </ac:spMkLst>
        </pc:spChg>
        <pc:spChg chg="add del">
          <ac:chgData name="Thonova, Laura" userId="S::thonolau@cvut.cz::e2529ff5-bee5-44c6-a759-460dd7dea943" providerId="AD" clId="Web-{05A2A2A5-6E37-EF3C-85C2-A74091875833}" dt="2022-12-13T09:41:39.356" v="500"/>
          <ac:spMkLst>
            <pc:docMk/>
            <pc:sldMk cId="1598770735" sldId="258"/>
            <ac:spMk id="6160" creationId="{AC8710B4-A815-4082-9E4F-F13A0007090C}"/>
          </ac:spMkLst>
        </pc:spChg>
        <pc:spChg chg="add">
          <ac:chgData name="Thonova, Laura" userId="S::thonolau@cvut.cz::e2529ff5-bee5-44c6-a759-460dd7dea943" providerId="AD" clId="Web-{05A2A2A5-6E37-EF3C-85C2-A74091875833}" dt="2022-12-13T09:41:39.356" v="500"/>
          <ac:spMkLst>
            <pc:docMk/>
            <pc:sldMk cId="1598770735" sldId="258"/>
            <ac:spMk id="6165" creationId="{04812C46-200A-4DEB-A05E-3ED6C68C2387}"/>
          </ac:spMkLst>
        </pc:spChg>
        <pc:spChg chg="add">
          <ac:chgData name="Thonova, Laura" userId="S::thonolau@cvut.cz::e2529ff5-bee5-44c6-a759-460dd7dea943" providerId="AD" clId="Web-{05A2A2A5-6E37-EF3C-85C2-A74091875833}" dt="2022-12-13T09:41:39.356" v="500"/>
          <ac:spMkLst>
            <pc:docMk/>
            <pc:sldMk cId="1598770735" sldId="258"/>
            <ac:spMk id="6167" creationId="{D1EA859B-E555-4109-94F3-6700E046E008}"/>
          </ac:spMkLst>
        </pc:spChg>
        <pc:picChg chg="mod ord">
          <ac:chgData name="Thonova, Laura" userId="S::thonolau@cvut.cz::e2529ff5-bee5-44c6-a759-460dd7dea943" providerId="AD" clId="Web-{05A2A2A5-6E37-EF3C-85C2-A74091875833}" dt="2022-12-13T09:41:39.356" v="500"/>
          <ac:picMkLst>
            <pc:docMk/>
            <pc:sldMk cId="1598770735" sldId="258"/>
            <ac:picMk id="6146" creationId="{B82D4D08-C3F8-335C-D571-5D399699083C}"/>
          </ac:picMkLst>
        </pc:picChg>
      </pc:sldChg>
      <pc:sldChg chg="addSp delSp modSp del mod setBg setClrOvrMap">
        <pc:chgData name="Thonova, Laura" userId="S::thonolau@cvut.cz::e2529ff5-bee5-44c6-a759-460dd7dea943" providerId="AD" clId="Web-{05A2A2A5-6E37-EF3C-85C2-A74091875833}" dt="2022-12-13T11:04:50.031" v="1111"/>
        <pc:sldMkLst>
          <pc:docMk/>
          <pc:sldMk cId="4217659704" sldId="259"/>
        </pc:sldMkLst>
        <pc:spChg chg="mod ord">
          <ac:chgData name="Thonova, Laura" userId="S::thonolau@cvut.cz::e2529ff5-bee5-44c6-a759-460dd7dea943" providerId="AD" clId="Web-{05A2A2A5-6E37-EF3C-85C2-A74091875833}" dt="2022-12-13T10:04:51.564" v="730"/>
          <ac:spMkLst>
            <pc:docMk/>
            <pc:sldMk cId="4217659704" sldId="259"/>
            <ac:spMk id="2" creationId="{DBB46840-3436-B63F-622A-FCA08A44854B}"/>
          </ac:spMkLst>
        </pc:spChg>
        <pc:spChg chg="mod">
          <ac:chgData name="Thonova, Laura" userId="S::thonolau@cvut.cz::e2529ff5-bee5-44c6-a759-460dd7dea943" providerId="AD" clId="Web-{05A2A2A5-6E37-EF3C-85C2-A74091875833}" dt="2022-12-13T10:04:51.564" v="730"/>
          <ac:spMkLst>
            <pc:docMk/>
            <pc:sldMk cId="4217659704" sldId="259"/>
            <ac:spMk id="3" creationId="{6E3473E9-1623-3AC0-E3BD-0A49E78992C5}"/>
          </ac:spMkLst>
        </pc:spChg>
        <pc:spChg chg="mod ord">
          <ac:chgData name="Thonova, Laura" userId="S::thonolau@cvut.cz::e2529ff5-bee5-44c6-a759-460dd7dea943" providerId="AD" clId="Web-{05A2A2A5-6E37-EF3C-85C2-A74091875833}" dt="2022-12-13T10:04:51.564" v="730"/>
          <ac:spMkLst>
            <pc:docMk/>
            <pc:sldMk cId="4217659704" sldId="259"/>
            <ac:spMk id="4" creationId="{2667D4B6-6898-8AE1-9465-AFDE34F5E781}"/>
          </ac:spMkLst>
        </pc:spChg>
        <pc:spChg chg="add del">
          <ac:chgData name="Thonova, Laura" userId="S::thonolau@cvut.cz::e2529ff5-bee5-44c6-a759-460dd7dea943" providerId="AD" clId="Web-{05A2A2A5-6E37-EF3C-85C2-A74091875833}" dt="2022-12-13T09:38:51.805" v="474"/>
          <ac:spMkLst>
            <pc:docMk/>
            <pc:sldMk cId="4217659704" sldId="259"/>
            <ac:spMk id="1037" creationId="{8F23F8A3-8FD7-4779-8323-FDC26BE99889}"/>
          </ac:spMkLst>
        </pc:spChg>
        <pc:spChg chg="add del">
          <ac:chgData name="Thonova, Laura" userId="S::thonolau@cvut.cz::e2529ff5-bee5-44c6-a759-460dd7dea943" providerId="AD" clId="Web-{05A2A2A5-6E37-EF3C-85C2-A74091875833}" dt="2022-12-13T09:38:51.805" v="474"/>
          <ac:spMkLst>
            <pc:docMk/>
            <pc:sldMk cId="4217659704" sldId="259"/>
            <ac:spMk id="1039" creationId="{F605C4CC-A25C-416F-8333-7CB7DC97D870}"/>
          </ac:spMkLst>
        </pc:spChg>
        <pc:spChg chg="add del">
          <ac:chgData name="Thonova, Laura" userId="S::thonolau@cvut.cz::e2529ff5-bee5-44c6-a759-460dd7dea943" providerId="AD" clId="Web-{05A2A2A5-6E37-EF3C-85C2-A74091875833}" dt="2022-12-13T09:39:21.977" v="476"/>
          <ac:spMkLst>
            <pc:docMk/>
            <pc:sldMk cId="4217659704" sldId="259"/>
            <ac:spMk id="1041" creationId="{B5809B1F-0726-44C0-B0A1-7FCE2A129E20}"/>
          </ac:spMkLst>
        </pc:spChg>
        <pc:spChg chg="add del">
          <ac:chgData name="Thonova, Laura" userId="S::thonolau@cvut.cz::e2529ff5-bee5-44c6-a759-460dd7dea943" providerId="AD" clId="Web-{05A2A2A5-6E37-EF3C-85C2-A74091875833}" dt="2022-12-13T09:39:21.977" v="476"/>
          <ac:spMkLst>
            <pc:docMk/>
            <pc:sldMk cId="4217659704" sldId="259"/>
            <ac:spMk id="1042" creationId="{26EE9A0B-C601-4E3F-8541-29CA20DE1186}"/>
          </ac:spMkLst>
        </pc:spChg>
        <pc:spChg chg="add del">
          <ac:chgData name="Thonova, Laura" userId="S::thonolau@cvut.cz::e2529ff5-bee5-44c6-a759-460dd7dea943" providerId="AD" clId="Web-{05A2A2A5-6E37-EF3C-85C2-A74091875833}" dt="2022-12-13T09:39:26.915" v="478"/>
          <ac:spMkLst>
            <pc:docMk/>
            <pc:sldMk cId="4217659704" sldId="259"/>
            <ac:spMk id="1043" creationId="{B47765B4-4036-4622-8B6B-AB9832B66B1F}"/>
          </ac:spMkLst>
        </pc:spChg>
        <pc:spChg chg="add del">
          <ac:chgData name="Thonova, Laura" userId="S::thonolau@cvut.cz::e2529ff5-bee5-44c6-a759-460dd7dea943" providerId="AD" clId="Web-{05A2A2A5-6E37-EF3C-85C2-A74091875833}" dt="2022-12-13T09:39:26.915" v="478"/>
          <ac:spMkLst>
            <pc:docMk/>
            <pc:sldMk cId="4217659704" sldId="259"/>
            <ac:spMk id="1044" creationId="{0FBEE5C9-5C2E-46DB-81F2-F4A3DBD16C36}"/>
          </ac:spMkLst>
        </pc:spChg>
        <pc:spChg chg="add del">
          <ac:chgData name="Thonova, Laura" userId="S::thonolau@cvut.cz::e2529ff5-bee5-44c6-a759-460dd7dea943" providerId="AD" clId="Web-{05A2A2A5-6E37-EF3C-85C2-A74091875833}" dt="2022-12-13T09:39:26.915" v="478"/>
          <ac:spMkLst>
            <pc:docMk/>
            <pc:sldMk cId="4217659704" sldId="259"/>
            <ac:spMk id="1045" creationId="{34D94F3A-BF39-47F6-9AAA-3C61AF7E05B1}"/>
          </ac:spMkLst>
        </pc:spChg>
        <pc:spChg chg="add del">
          <ac:chgData name="Thonova, Laura" userId="S::thonolau@cvut.cz::e2529ff5-bee5-44c6-a759-460dd7dea943" providerId="AD" clId="Web-{05A2A2A5-6E37-EF3C-85C2-A74091875833}" dt="2022-12-13T09:39:26.915" v="478"/>
          <ac:spMkLst>
            <pc:docMk/>
            <pc:sldMk cId="4217659704" sldId="259"/>
            <ac:spMk id="1046" creationId="{11BAB570-FF10-4E96-8A3F-FA9804702B89}"/>
          </ac:spMkLst>
        </pc:spChg>
        <pc:spChg chg="add del">
          <ac:chgData name="Thonova, Laura" userId="S::thonolau@cvut.cz::e2529ff5-bee5-44c6-a759-460dd7dea943" providerId="AD" clId="Web-{05A2A2A5-6E37-EF3C-85C2-A74091875833}" dt="2022-12-13T09:40:33.245" v="492"/>
          <ac:spMkLst>
            <pc:docMk/>
            <pc:sldMk cId="4217659704" sldId="259"/>
            <ac:spMk id="1047" creationId="{CA00AE6B-AA30-4CF8-BA6F-339B780AD76C}"/>
          </ac:spMkLst>
        </pc:spChg>
        <pc:spChg chg="add del">
          <ac:chgData name="Thonova, Laura" userId="S::thonolau@cvut.cz::e2529ff5-bee5-44c6-a759-460dd7dea943" providerId="AD" clId="Web-{05A2A2A5-6E37-EF3C-85C2-A74091875833}" dt="2022-12-13T09:39:40.478" v="480"/>
          <ac:spMkLst>
            <pc:docMk/>
            <pc:sldMk cId="4217659704" sldId="259"/>
            <ac:spMk id="1048" creationId="{EF9B8DF2-C3F5-49A2-94D2-F7B65A0F1F15}"/>
          </ac:spMkLst>
        </pc:spChg>
        <pc:spChg chg="add del">
          <ac:chgData name="Thonova, Laura" userId="S::thonolau@cvut.cz::e2529ff5-bee5-44c6-a759-460dd7dea943" providerId="AD" clId="Web-{05A2A2A5-6E37-EF3C-85C2-A74091875833}" dt="2022-12-13T09:39:44.259" v="482"/>
          <ac:spMkLst>
            <pc:docMk/>
            <pc:sldMk cId="4217659704" sldId="259"/>
            <ac:spMk id="1050" creationId="{08BC803E-13F3-4DAB-B17C-BEB0076164B7}"/>
          </ac:spMkLst>
        </pc:spChg>
        <pc:spChg chg="add del">
          <ac:chgData name="Thonova, Laura" userId="S::thonolau@cvut.cz::e2529ff5-bee5-44c6-a759-460dd7dea943" providerId="AD" clId="Web-{05A2A2A5-6E37-EF3C-85C2-A74091875833}" dt="2022-12-13T09:39:44.259" v="482"/>
          <ac:spMkLst>
            <pc:docMk/>
            <pc:sldMk cId="4217659704" sldId="259"/>
            <ac:spMk id="1051" creationId="{B8DDE571-E57F-4AB5-83C7-30EB5DDCCAC7}"/>
          </ac:spMkLst>
        </pc:spChg>
        <pc:spChg chg="add del">
          <ac:chgData name="Thonova, Laura" userId="S::thonolau@cvut.cz::e2529ff5-bee5-44c6-a759-460dd7dea943" providerId="AD" clId="Web-{05A2A2A5-6E37-EF3C-85C2-A74091875833}" dt="2022-12-13T09:39:50.416" v="484"/>
          <ac:spMkLst>
            <pc:docMk/>
            <pc:sldMk cId="4217659704" sldId="259"/>
            <ac:spMk id="1053" creationId="{DC14B3F1-8CC5-4623-94B0-4445E3775D41}"/>
          </ac:spMkLst>
        </pc:spChg>
        <pc:spChg chg="add del">
          <ac:chgData name="Thonova, Laura" userId="S::thonolau@cvut.cz::e2529ff5-bee5-44c6-a759-460dd7dea943" providerId="AD" clId="Web-{05A2A2A5-6E37-EF3C-85C2-A74091875833}" dt="2022-12-13T09:39:59.525" v="486"/>
          <ac:spMkLst>
            <pc:docMk/>
            <pc:sldMk cId="4217659704" sldId="259"/>
            <ac:spMk id="1056" creationId="{8F23F8A3-8FD7-4779-8323-FDC26BE99889}"/>
          </ac:spMkLst>
        </pc:spChg>
        <pc:spChg chg="add del">
          <ac:chgData name="Thonova, Laura" userId="S::thonolau@cvut.cz::e2529ff5-bee5-44c6-a759-460dd7dea943" providerId="AD" clId="Web-{05A2A2A5-6E37-EF3C-85C2-A74091875833}" dt="2022-12-13T09:39:59.525" v="486"/>
          <ac:spMkLst>
            <pc:docMk/>
            <pc:sldMk cId="4217659704" sldId="259"/>
            <ac:spMk id="1057" creationId="{F605C4CC-A25C-416F-8333-7CB7DC97D870}"/>
          </ac:spMkLst>
        </pc:spChg>
        <pc:spChg chg="add del">
          <ac:chgData name="Thonova, Laura" userId="S::thonolau@cvut.cz::e2529ff5-bee5-44c6-a759-460dd7dea943" providerId="AD" clId="Web-{05A2A2A5-6E37-EF3C-85C2-A74091875833}" dt="2022-12-13T09:40:11.291" v="488"/>
          <ac:spMkLst>
            <pc:docMk/>
            <pc:sldMk cId="4217659704" sldId="259"/>
            <ac:spMk id="1059" creationId="{681CD866-52B5-4280-A92B-56BDFD1E9A12}"/>
          </ac:spMkLst>
        </pc:spChg>
        <pc:spChg chg="add del">
          <ac:chgData name="Thonova, Laura" userId="S::thonolau@cvut.cz::e2529ff5-bee5-44c6-a759-460dd7dea943" providerId="AD" clId="Web-{05A2A2A5-6E37-EF3C-85C2-A74091875833}" dt="2022-12-13T09:40:11.291" v="488"/>
          <ac:spMkLst>
            <pc:docMk/>
            <pc:sldMk cId="4217659704" sldId="259"/>
            <ac:spMk id="1060" creationId="{96EEF187-8434-4B76-BE40-006EEBB263CF}"/>
          </ac:spMkLst>
        </pc:spChg>
        <pc:spChg chg="add del">
          <ac:chgData name="Thonova, Laura" userId="S::thonolau@cvut.cz::e2529ff5-bee5-44c6-a759-460dd7dea943" providerId="AD" clId="Web-{05A2A2A5-6E37-EF3C-85C2-A74091875833}" dt="2022-12-13T09:40:30.573" v="490"/>
          <ac:spMkLst>
            <pc:docMk/>
            <pc:sldMk cId="4217659704" sldId="259"/>
            <ac:spMk id="1062" creationId="{E8A8EAB8-D2FF-444D-B34B-7D32F106AD0E}"/>
          </ac:spMkLst>
        </pc:spChg>
        <pc:spChg chg="add del">
          <ac:chgData name="Thonova, Laura" userId="S::thonolau@cvut.cz::e2529ff5-bee5-44c6-a759-460dd7dea943" providerId="AD" clId="Web-{05A2A2A5-6E37-EF3C-85C2-A74091875833}" dt="2022-12-13T09:40:33.245" v="492"/>
          <ac:spMkLst>
            <pc:docMk/>
            <pc:sldMk cId="4217659704" sldId="259"/>
            <ac:spMk id="1067" creationId="{231BF440-39FA-4087-84CC-2EEC0BBDAF29}"/>
          </ac:spMkLst>
        </pc:spChg>
        <pc:spChg chg="add del">
          <ac:chgData name="Thonova, Laura" userId="S::thonolau@cvut.cz::e2529ff5-bee5-44c6-a759-460dd7dea943" providerId="AD" clId="Web-{05A2A2A5-6E37-EF3C-85C2-A74091875833}" dt="2022-12-13T09:40:33.245" v="492"/>
          <ac:spMkLst>
            <pc:docMk/>
            <pc:sldMk cId="4217659704" sldId="259"/>
            <ac:spMk id="1068" creationId="{F04E4CBA-303B-48BD-8451-C2701CB0EEBF}"/>
          </ac:spMkLst>
        </pc:spChg>
        <pc:spChg chg="add del">
          <ac:chgData name="Thonova, Laura" userId="S::thonolau@cvut.cz::e2529ff5-bee5-44c6-a759-460dd7dea943" providerId="AD" clId="Web-{05A2A2A5-6E37-EF3C-85C2-A74091875833}" dt="2022-12-13T09:40:33.245" v="492"/>
          <ac:spMkLst>
            <pc:docMk/>
            <pc:sldMk cId="4217659704" sldId="259"/>
            <ac:spMk id="1069" creationId="{F6CA58B3-AFCC-4A40-9882-50D5080879B0}"/>
          </ac:spMkLst>
        </pc:spChg>
        <pc:spChg chg="add del">
          <ac:chgData name="Thonova, Laura" userId="S::thonolau@cvut.cz::e2529ff5-bee5-44c6-a759-460dd7dea943" providerId="AD" clId="Web-{05A2A2A5-6E37-EF3C-85C2-A74091875833}" dt="2022-12-13T09:40:33.245" v="492"/>
          <ac:spMkLst>
            <pc:docMk/>
            <pc:sldMk cId="4217659704" sldId="259"/>
            <ac:spMk id="1070" creationId="{75C56826-D4E5-42ED-8529-079651CB3005}"/>
          </ac:spMkLst>
        </pc:spChg>
        <pc:spChg chg="add del">
          <ac:chgData name="Thonova, Laura" userId="S::thonolau@cvut.cz::e2529ff5-bee5-44c6-a759-460dd7dea943" providerId="AD" clId="Web-{05A2A2A5-6E37-EF3C-85C2-A74091875833}" dt="2022-12-13T09:40:33.245" v="492"/>
          <ac:spMkLst>
            <pc:docMk/>
            <pc:sldMk cId="4217659704" sldId="259"/>
            <ac:spMk id="1071" creationId="{82095FCE-EF05-4443-B97A-85DEE3A5CA17}"/>
          </ac:spMkLst>
        </pc:spChg>
        <pc:spChg chg="add del">
          <ac:chgData name="Thonova, Laura" userId="S::thonolau@cvut.cz::e2529ff5-bee5-44c6-a759-460dd7dea943" providerId="AD" clId="Web-{05A2A2A5-6E37-EF3C-85C2-A74091875833}" dt="2022-12-13T09:42:44.826" v="503"/>
          <ac:spMkLst>
            <pc:docMk/>
            <pc:sldMk cId="4217659704" sldId="259"/>
            <ac:spMk id="1073" creationId="{8F23F8A3-8FD7-4779-8323-FDC26BE99889}"/>
          </ac:spMkLst>
        </pc:spChg>
        <pc:spChg chg="add del">
          <ac:chgData name="Thonova, Laura" userId="S::thonolau@cvut.cz::e2529ff5-bee5-44c6-a759-460dd7dea943" providerId="AD" clId="Web-{05A2A2A5-6E37-EF3C-85C2-A74091875833}" dt="2022-12-13T09:42:44.826" v="503"/>
          <ac:spMkLst>
            <pc:docMk/>
            <pc:sldMk cId="4217659704" sldId="259"/>
            <ac:spMk id="1074" creationId="{F605C4CC-A25C-416F-8333-7CB7DC97D870}"/>
          </ac:spMkLst>
        </pc:spChg>
        <pc:spChg chg="add del">
          <ac:chgData name="Thonova, Laura" userId="S::thonolau@cvut.cz::e2529ff5-bee5-44c6-a759-460dd7dea943" providerId="AD" clId="Web-{05A2A2A5-6E37-EF3C-85C2-A74091875833}" dt="2022-12-13T09:42:44.811" v="502"/>
          <ac:spMkLst>
            <pc:docMk/>
            <pc:sldMk cId="4217659704" sldId="259"/>
            <ac:spMk id="1079" creationId="{2C6A2225-94AF-4BC4-98F4-77746E7B10A9}"/>
          </ac:spMkLst>
        </pc:spChg>
        <pc:spChg chg="add del">
          <ac:chgData name="Thonova, Laura" userId="S::thonolau@cvut.cz::e2529ff5-bee5-44c6-a759-460dd7dea943" providerId="AD" clId="Web-{05A2A2A5-6E37-EF3C-85C2-A74091875833}" dt="2022-12-13T09:42:44.811" v="502"/>
          <ac:spMkLst>
            <pc:docMk/>
            <pc:sldMk cId="4217659704" sldId="259"/>
            <ac:spMk id="1081" creationId="{648F5915-2CE1-4F74-88C5-D4366893D2DF}"/>
          </ac:spMkLst>
        </pc:spChg>
        <pc:spChg chg="add del">
          <ac:chgData name="Thonova, Laura" userId="S::thonolau@cvut.cz::e2529ff5-bee5-44c6-a759-460dd7dea943" providerId="AD" clId="Web-{05A2A2A5-6E37-EF3C-85C2-A74091875833}" dt="2022-12-13T10:03:22.843" v="718"/>
          <ac:spMkLst>
            <pc:docMk/>
            <pc:sldMk cId="4217659704" sldId="259"/>
            <ac:spMk id="1083" creationId="{A86541C6-61B1-4DAA-B57A-EAF3F24F0491}"/>
          </ac:spMkLst>
        </pc:spChg>
        <pc:spChg chg="add del">
          <ac:chgData name="Thonova, Laura" userId="S::thonolau@cvut.cz::e2529ff5-bee5-44c6-a759-460dd7dea943" providerId="AD" clId="Web-{05A2A2A5-6E37-EF3C-85C2-A74091875833}" dt="2022-12-13T10:03:22.843" v="718"/>
          <ac:spMkLst>
            <pc:docMk/>
            <pc:sldMk cId="4217659704" sldId="259"/>
            <ac:spMk id="1084" creationId="{71750011-2006-46BB-AFDE-C6E461752333}"/>
          </ac:spMkLst>
        </pc:spChg>
        <pc:spChg chg="add del">
          <ac:chgData name="Thonova, Laura" userId="S::thonolau@cvut.cz::e2529ff5-bee5-44c6-a759-460dd7dea943" providerId="AD" clId="Web-{05A2A2A5-6E37-EF3C-85C2-A74091875833}" dt="2022-12-13T10:04:51.564" v="730"/>
          <ac:spMkLst>
            <pc:docMk/>
            <pc:sldMk cId="4217659704" sldId="259"/>
            <ac:spMk id="1089" creationId="{B95B9BA8-1D69-4796-85F5-B6D0BD52354B}"/>
          </ac:spMkLst>
        </pc:spChg>
        <pc:spChg chg="add">
          <ac:chgData name="Thonova, Laura" userId="S::thonolau@cvut.cz::e2529ff5-bee5-44c6-a759-460dd7dea943" providerId="AD" clId="Web-{05A2A2A5-6E37-EF3C-85C2-A74091875833}" dt="2022-12-13T10:04:51.564" v="730"/>
          <ac:spMkLst>
            <pc:docMk/>
            <pc:sldMk cId="4217659704" sldId="259"/>
            <ac:spMk id="1098" creationId="{E8A8EAB8-D2FF-444D-B34B-7D32F106AD0E}"/>
          </ac:spMkLst>
        </pc:spChg>
        <pc:grpChg chg="add del">
          <ac:chgData name="Thonova, Laura" userId="S::thonolau@cvut.cz::e2529ff5-bee5-44c6-a759-460dd7dea943" providerId="AD" clId="Web-{05A2A2A5-6E37-EF3C-85C2-A74091875833}" dt="2022-12-13T10:04:51.564" v="730"/>
          <ac:grpSpMkLst>
            <pc:docMk/>
            <pc:sldMk cId="4217659704" sldId="259"/>
            <ac:grpSpMk id="1091" creationId="{364A290D-B7BC-40B4-AB97-0C801BCCE267}"/>
          </ac:grpSpMkLst>
        </pc:grpChg>
        <pc:picChg chg="del mod ord">
          <ac:chgData name="Thonova, Laura" userId="S::thonolau@cvut.cz::e2529ff5-bee5-44c6-a759-460dd7dea943" providerId="AD" clId="Web-{05A2A2A5-6E37-EF3C-85C2-A74091875833}" dt="2022-12-13T11:02:11.340" v="1090"/>
          <ac:picMkLst>
            <pc:docMk/>
            <pc:sldMk cId="4217659704" sldId="259"/>
            <ac:picMk id="1028" creationId="{1EFACFB8-F347-C37F-B95B-3EB743B4830B}"/>
          </ac:picMkLst>
        </pc:picChg>
        <pc:picChg chg="mod ord">
          <ac:chgData name="Thonova, Laura" userId="S::thonolau@cvut.cz::e2529ff5-bee5-44c6-a759-460dd7dea943" providerId="AD" clId="Web-{05A2A2A5-6E37-EF3C-85C2-A74091875833}" dt="2022-12-13T10:04:51.564" v="730"/>
          <ac:picMkLst>
            <pc:docMk/>
            <pc:sldMk cId="4217659704" sldId="259"/>
            <ac:picMk id="1032" creationId="{4B5D395B-35F6-80CA-20A7-1500C07C09DC}"/>
          </ac:picMkLst>
        </pc:picChg>
        <pc:cxnChg chg="add del">
          <ac:chgData name="Thonova, Laura" userId="S::thonolau@cvut.cz::e2529ff5-bee5-44c6-a759-460dd7dea943" providerId="AD" clId="Web-{05A2A2A5-6E37-EF3C-85C2-A74091875833}" dt="2022-12-13T09:39:50.416" v="484"/>
          <ac:cxnSpMkLst>
            <pc:docMk/>
            <pc:sldMk cId="4217659704" sldId="259"/>
            <ac:cxnSpMk id="1054" creationId="{B8EC0F70-6AFD-45BE-8F70-52888FC304F7}"/>
          </ac:cxnSpMkLst>
        </pc:cxnChg>
        <pc:cxnChg chg="add del">
          <ac:chgData name="Thonova, Laura" userId="S::thonolau@cvut.cz::e2529ff5-bee5-44c6-a759-460dd7dea943" providerId="AD" clId="Web-{05A2A2A5-6E37-EF3C-85C2-A74091875833}" dt="2022-12-13T09:40:30.573" v="490"/>
          <ac:cxnSpMkLst>
            <pc:docMk/>
            <pc:sldMk cId="4217659704" sldId="259"/>
            <ac:cxnSpMk id="1063" creationId="{EEA38897-7BA3-4408-8083-3235339C4A60}"/>
          </ac:cxnSpMkLst>
        </pc:cxnChg>
        <pc:cxnChg chg="add del">
          <ac:chgData name="Thonova, Laura" userId="S::thonolau@cvut.cz::e2529ff5-bee5-44c6-a759-460dd7dea943" providerId="AD" clId="Web-{05A2A2A5-6E37-EF3C-85C2-A74091875833}" dt="2022-12-13T09:40:30.573" v="490"/>
          <ac:cxnSpMkLst>
            <pc:docMk/>
            <pc:sldMk cId="4217659704" sldId="259"/>
            <ac:cxnSpMk id="1064" creationId="{CA240C79-242E-4918-9F28-B101847D1CC6}"/>
          </ac:cxnSpMkLst>
        </pc:cxnChg>
        <pc:cxnChg chg="add del">
          <ac:chgData name="Thonova, Laura" userId="S::thonolau@cvut.cz::e2529ff5-bee5-44c6-a759-460dd7dea943" providerId="AD" clId="Web-{05A2A2A5-6E37-EF3C-85C2-A74091875833}" dt="2022-12-13T09:40:30.573" v="490"/>
          <ac:cxnSpMkLst>
            <pc:docMk/>
            <pc:sldMk cId="4217659704" sldId="259"/>
            <ac:cxnSpMk id="1065" creationId="{F11AD06B-AB20-4097-8606-5DA00DBACE88}"/>
          </ac:cxnSpMkLst>
        </pc:cxnChg>
        <pc:cxnChg chg="add">
          <ac:chgData name="Thonova, Laura" userId="S::thonolau@cvut.cz::e2529ff5-bee5-44c6-a759-460dd7dea943" providerId="AD" clId="Web-{05A2A2A5-6E37-EF3C-85C2-A74091875833}" dt="2022-12-13T10:04:51.564" v="730"/>
          <ac:cxnSpMkLst>
            <pc:docMk/>
            <pc:sldMk cId="4217659704" sldId="259"/>
            <ac:cxnSpMk id="1100" creationId="{EEA38897-7BA3-4408-8083-3235339C4A60}"/>
          </ac:cxnSpMkLst>
        </pc:cxnChg>
        <pc:cxnChg chg="add">
          <ac:chgData name="Thonova, Laura" userId="S::thonolau@cvut.cz::e2529ff5-bee5-44c6-a759-460dd7dea943" providerId="AD" clId="Web-{05A2A2A5-6E37-EF3C-85C2-A74091875833}" dt="2022-12-13T10:04:51.564" v="730"/>
          <ac:cxnSpMkLst>
            <pc:docMk/>
            <pc:sldMk cId="4217659704" sldId="259"/>
            <ac:cxnSpMk id="1102" creationId="{CA240C79-242E-4918-9F28-B101847D1CC6}"/>
          </ac:cxnSpMkLst>
        </pc:cxnChg>
        <pc:cxnChg chg="add">
          <ac:chgData name="Thonova, Laura" userId="S::thonolau@cvut.cz::e2529ff5-bee5-44c6-a759-460dd7dea943" providerId="AD" clId="Web-{05A2A2A5-6E37-EF3C-85C2-A74091875833}" dt="2022-12-13T10:04:51.564" v="730"/>
          <ac:cxnSpMkLst>
            <pc:docMk/>
            <pc:sldMk cId="4217659704" sldId="259"/>
            <ac:cxnSpMk id="1104" creationId="{F11AD06B-AB20-4097-8606-5DA00DBACE88}"/>
          </ac:cxnSpMkLst>
        </pc:cxnChg>
      </pc:sldChg>
      <pc:sldChg chg="modSp">
        <pc:chgData name="Thonova, Laura" userId="S::thonolau@cvut.cz::e2529ff5-bee5-44c6-a759-460dd7dea943" providerId="AD" clId="Web-{05A2A2A5-6E37-EF3C-85C2-A74091875833}" dt="2022-12-13T09:09:32.821" v="201" actId="20577"/>
        <pc:sldMkLst>
          <pc:docMk/>
          <pc:sldMk cId="1393661010" sldId="263"/>
        </pc:sldMkLst>
        <pc:spChg chg="mod">
          <ac:chgData name="Thonova, Laura" userId="S::thonolau@cvut.cz::e2529ff5-bee5-44c6-a759-460dd7dea943" providerId="AD" clId="Web-{05A2A2A5-6E37-EF3C-85C2-A74091875833}" dt="2022-12-13T09:09:32.821" v="201" actId="20577"/>
          <ac:spMkLst>
            <pc:docMk/>
            <pc:sldMk cId="1393661010" sldId="263"/>
            <ac:spMk id="3" creationId="{C78C1BD3-4470-7FA6-8BF4-3EED1FD53B5C}"/>
          </ac:spMkLst>
        </pc:spChg>
      </pc:sldChg>
      <pc:sldChg chg="addSp delSp modSp new del mod setBg setClrOvrMap">
        <pc:chgData name="Thonova, Laura" userId="S::thonolau@cvut.cz::e2529ff5-bee5-44c6-a759-460dd7dea943" providerId="AD" clId="Web-{05A2A2A5-6E37-EF3C-85C2-A74091875833}" dt="2022-12-13T10:14:56.892" v="816"/>
        <pc:sldMkLst>
          <pc:docMk/>
          <pc:sldMk cId="3179808167" sldId="265"/>
        </pc:sldMkLst>
        <pc:spChg chg="mod">
          <ac:chgData name="Thonova, Laura" userId="S::thonolau@cvut.cz::e2529ff5-bee5-44c6-a759-460dd7dea943" providerId="AD" clId="Web-{05A2A2A5-6E37-EF3C-85C2-A74091875833}" dt="2022-12-13T10:10:33.401" v="800"/>
          <ac:spMkLst>
            <pc:docMk/>
            <pc:sldMk cId="3179808167" sldId="265"/>
            <ac:spMk id="2" creationId="{0C704E82-9A95-4EC6-237F-BCA2298E1010}"/>
          </ac:spMkLst>
        </pc:spChg>
        <pc:spChg chg="mod ord">
          <ac:chgData name="Thonova, Laura" userId="S::thonolau@cvut.cz::e2529ff5-bee5-44c6-a759-460dd7dea943" providerId="AD" clId="Web-{05A2A2A5-6E37-EF3C-85C2-A74091875833}" dt="2022-12-13T10:10:33.401" v="800"/>
          <ac:spMkLst>
            <pc:docMk/>
            <pc:sldMk cId="3179808167" sldId="265"/>
            <ac:spMk id="3" creationId="{49B3DB8E-80BA-933A-E610-939FAA49717A}"/>
          </ac:spMkLst>
        </pc:spChg>
        <pc:spChg chg="add del">
          <ac:chgData name="Thonova, Laura" userId="S::thonolau@cvut.cz::e2529ff5-bee5-44c6-a759-460dd7dea943" providerId="AD" clId="Web-{05A2A2A5-6E37-EF3C-85C2-A74091875833}" dt="2022-12-13T09:47:52.741" v="638"/>
          <ac:spMkLst>
            <pc:docMk/>
            <pc:sldMk cId="3179808167" sldId="265"/>
            <ac:spMk id="2055" creationId="{E0D60ECE-8986-45DC-B7FE-EC7699B466B8}"/>
          </ac:spMkLst>
        </pc:spChg>
        <pc:spChg chg="add del">
          <ac:chgData name="Thonova, Laura" userId="S::thonolau@cvut.cz::e2529ff5-bee5-44c6-a759-460dd7dea943" providerId="AD" clId="Web-{05A2A2A5-6E37-EF3C-85C2-A74091875833}" dt="2022-12-13T09:47:52.741" v="638"/>
          <ac:spMkLst>
            <pc:docMk/>
            <pc:sldMk cId="3179808167" sldId="265"/>
            <ac:spMk id="2057" creationId="{96964194-5878-40D2-8EC0-DDC58387FA56}"/>
          </ac:spMkLst>
        </pc:spChg>
        <pc:spChg chg="add del">
          <ac:chgData name="Thonova, Laura" userId="S::thonolau@cvut.cz::e2529ff5-bee5-44c6-a759-460dd7dea943" providerId="AD" clId="Web-{05A2A2A5-6E37-EF3C-85C2-A74091875833}" dt="2022-12-13T09:48:35.413" v="643"/>
          <ac:spMkLst>
            <pc:docMk/>
            <pc:sldMk cId="3179808167" sldId="265"/>
            <ac:spMk id="2062" creationId="{4F74D28C-3268-4E35-8EE1-D92CB4A85A7D}"/>
          </ac:spMkLst>
        </pc:spChg>
        <pc:spChg chg="add del">
          <ac:chgData name="Thonova, Laura" userId="S::thonolau@cvut.cz::e2529ff5-bee5-44c6-a759-460dd7dea943" providerId="AD" clId="Web-{05A2A2A5-6E37-EF3C-85C2-A74091875833}" dt="2022-12-13T09:48:35.413" v="643"/>
          <ac:spMkLst>
            <pc:docMk/>
            <pc:sldMk cId="3179808167" sldId="265"/>
            <ac:spMk id="2064" creationId="{58D44E42-C462-4105-BC86-FE75B4E3C4AF}"/>
          </ac:spMkLst>
        </pc:spChg>
        <pc:spChg chg="add del">
          <ac:chgData name="Thonova, Laura" userId="S::thonolau@cvut.cz::e2529ff5-bee5-44c6-a759-460dd7dea943" providerId="AD" clId="Web-{05A2A2A5-6E37-EF3C-85C2-A74091875833}" dt="2022-12-13T09:49:11.977" v="646"/>
          <ac:spMkLst>
            <pc:docMk/>
            <pc:sldMk cId="3179808167" sldId="265"/>
            <ac:spMk id="2069" creationId="{EF9B8DF2-C3F5-49A2-94D2-F7B65A0F1F15}"/>
          </ac:spMkLst>
        </pc:spChg>
        <pc:spChg chg="add del">
          <ac:chgData name="Thonova, Laura" userId="S::thonolau@cvut.cz::e2529ff5-bee5-44c6-a759-460dd7dea943" providerId="AD" clId="Web-{05A2A2A5-6E37-EF3C-85C2-A74091875833}" dt="2022-12-13T09:49:11.977" v="646"/>
          <ac:spMkLst>
            <pc:docMk/>
            <pc:sldMk cId="3179808167" sldId="265"/>
            <ac:spMk id="2071" creationId="{4330B6AC-E6AB-45E4-A303-C8DE90EB2AAC}"/>
          </ac:spMkLst>
        </pc:spChg>
        <pc:spChg chg="add del">
          <ac:chgData name="Thonova, Laura" userId="S::thonolau@cvut.cz::e2529ff5-bee5-44c6-a759-460dd7dea943" providerId="AD" clId="Web-{05A2A2A5-6E37-EF3C-85C2-A74091875833}" dt="2022-12-13T09:49:34.509" v="647"/>
          <ac:spMkLst>
            <pc:docMk/>
            <pc:sldMk cId="3179808167" sldId="265"/>
            <ac:spMk id="2076" creationId="{CF62D2A7-8207-488C-9F46-316BA81A16C8}"/>
          </ac:spMkLst>
        </pc:spChg>
        <pc:spChg chg="add del">
          <ac:chgData name="Thonova, Laura" userId="S::thonolau@cvut.cz::e2529ff5-bee5-44c6-a759-460dd7dea943" providerId="AD" clId="Web-{05A2A2A5-6E37-EF3C-85C2-A74091875833}" dt="2022-12-13T09:49:34.509" v="647"/>
          <ac:spMkLst>
            <pc:docMk/>
            <pc:sldMk cId="3179808167" sldId="265"/>
            <ac:spMk id="2078" creationId="{52AC6D7F-F068-4E11-BB06-F601D89BB980}"/>
          </ac:spMkLst>
        </pc:spChg>
        <pc:spChg chg="add del">
          <ac:chgData name="Thonova, Laura" userId="S::thonolau@cvut.cz::e2529ff5-bee5-44c6-a759-460dd7dea943" providerId="AD" clId="Web-{05A2A2A5-6E37-EF3C-85C2-A74091875833}" dt="2022-12-13T09:50:07.322" v="657"/>
          <ac:spMkLst>
            <pc:docMk/>
            <pc:sldMk cId="3179808167" sldId="265"/>
            <ac:spMk id="2083" creationId="{B95B9BA8-1D69-4796-85F5-B6D0BD52354B}"/>
          </ac:spMkLst>
        </pc:spChg>
        <pc:spChg chg="add del">
          <ac:chgData name="Thonova, Laura" userId="S::thonolau@cvut.cz::e2529ff5-bee5-44c6-a759-460dd7dea943" providerId="AD" clId="Web-{05A2A2A5-6E37-EF3C-85C2-A74091875833}" dt="2022-12-13T09:55:24.705" v="661"/>
          <ac:spMkLst>
            <pc:docMk/>
            <pc:sldMk cId="3179808167" sldId="265"/>
            <ac:spMk id="2088" creationId="{68A4132F-DEC6-4332-A00C-A11AD4519B6C}"/>
          </ac:spMkLst>
        </pc:spChg>
        <pc:spChg chg="add del">
          <ac:chgData name="Thonova, Laura" userId="S::thonolau@cvut.cz::e2529ff5-bee5-44c6-a759-460dd7dea943" providerId="AD" clId="Web-{05A2A2A5-6E37-EF3C-85C2-A74091875833}" dt="2022-12-13T09:55:24.705" v="661"/>
          <ac:spMkLst>
            <pc:docMk/>
            <pc:sldMk cId="3179808167" sldId="265"/>
            <ac:spMk id="2090" creationId="{9B38642C-62C4-4E31-A5D3-BB1DD8CA3942}"/>
          </ac:spMkLst>
        </pc:spChg>
        <pc:spChg chg="add del">
          <ac:chgData name="Thonova, Laura" userId="S::thonolau@cvut.cz::e2529ff5-bee5-44c6-a759-460dd7dea943" providerId="AD" clId="Web-{05A2A2A5-6E37-EF3C-85C2-A74091875833}" dt="2022-12-13T09:55:24.705" v="661"/>
          <ac:spMkLst>
            <pc:docMk/>
            <pc:sldMk cId="3179808167" sldId="265"/>
            <ac:spMk id="2092" creationId="{A9F66240-8C38-4069-A5C9-2D3FCD97EDAD}"/>
          </ac:spMkLst>
        </pc:spChg>
        <pc:spChg chg="add del">
          <ac:chgData name="Thonova, Laura" userId="S::thonolau@cvut.cz::e2529ff5-bee5-44c6-a759-460dd7dea943" providerId="AD" clId="Web-{05A2A2A5-6E37-EF3C-85C2-A74091875833}" dt="2022-12-13T09:55:24.705" v="660"/>
          <ac:spMkLst>
            <pc:docMk/>
            <pc:sldMk cId="3179808167" sldId="265"/>
            <ac:spMk id="2097" creationId="{E862BE82-D00D-42C1-BF16-93AA37870C32}"/>
          </ac:spMkLst>
        </pc:spChg>
        <pc:spChg chg="add del">
          <ac:chgData name="Thonova, Laura" userId="S::thonolau@cvut.cz::e2529ff5-bee5-44c6-a759-460dd7dea943" providerId="AD" clId="Web-{05A2A2A5-6E37-EF3C-85C2-A74091875833}" dt="2022-12-13T09:55:24.705" v="660"/>
          <ac:spMkLst>
            <pc:docMk/>
            <pc:sldMk cId="3179808167" sldId="265"/>
            <ac:spMk id="2099" creationId="{F6D92C2D-1D3D-4974-918C-06579FB354A9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57.161" v="678"/>
          <ac:spMkLst>
            <pc:docMk/>
            <pc:sldMk cId="3179808167" sldId="265"/>
            <ac:spMk id="2101" creationId="{A9F66240-8C38-4069-A5C9-2D3FCD97EDAD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57.161" v="678"/>
          <ac:spMkLst>
            <pc:docMk/>
            <pc:sldMk cId="3179808167" sldId="265"/>
            <ac:spMk id="2102" creationId="{68A4132F-DEC6-4332-A00C-A11AD4519B6C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57.161" v="678"/>
          <ac:spMkLst>
            <pc:docMk/>
            <pc:sldMk cId="3179808167" sldId="265"/>
            <ac:spMk id="2103" creationId="{9B38642C-62C4-4E31-A5D3-BB1DD8CA3942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17.441" v="665"/>
          <ac:spMkLst>
            <pc:docMk/>
            <pc:sldMk cId="3179808167" sldId="265"/>
            <ac:spMk id="2108" creationId="{33CD251C-A887-4D2F-925B-FC097198538B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17.441" v="665"/>
          <ac:spMkLst>
            <pc:docMk/>
            <pc:sldMk cId="3179808167" sldId="265"/>
            <ac:spMk id="2110" creationId="{3B2069EE-A08E-44F0-B3F9-3CF8CC2DCAD5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29.457" v="667"/>
          <ac:spMkLst>
            <pc:docMk/>
            <pc:sldMk cId="3179808167" sldId="265"/>
            <ac:spMk id="2116" creationId="{C7FA33FF-088D-4F16-95A2-2C64D353DEA8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29.457" v="667"/>
          <ac:spMkLst>
            <pc:docMk/>
            <pc:sldMk cId="3179808167" sldId="265"/>
            <ac:spMk id="2117" creationId="{A376EFB1-01CF-419F-ABF1-2AF02BBFCBD1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29.457" v="667"/>
          <ac:spMkLst>
            <pc:docMk/>
            <pc:sldMk cId="3179808167" sldId="265"/>
            <ac:spMk id="2118" creationId="{FF9DEA15-78BD-4750-AA18-B9F28A6D5AB8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33.895" v="669"/>
          <ac:spMkLst>
            <pc:docMk/>
            <pc:sldMk cId="3179808167" sldId="265"/>
            <ac:spMk id="2120" creationId="{EE1FC7B4-E4A7-4452-B413-1A623E3A7230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33.895" v="669"/>
          <ac:spMkLst>
            <pc:docMk/>
            <pc:sldMk cId="3179808167" sldId="265"/>
            <ac:spMk id="2121" creationId="{E0709AF0-24F0-4486-B189-BE6386BDB198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33.895" v="669"/>
          <ac:spMkLst>
            <pc:docMk/>
            <pc:sldMk cId="3179808167" sldId="265"/>
            <ac:spMk id="2122" creationId="{FBE3B62F-5853-4A3C-B050-6186351A7176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37.207" v="671"/>
          <ac:spMkLst>
            <pc:docMk/>
            <pc:sldMk cId="3179808167" sldId="265"/>
            <ac:spMk id="2124" creationId="{B95B9BA8-1D69-4796-85F5-B6D0BD52354B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43.114" v="673"/>
          <ac:spMkLst>
            <pc:docMk/>
            <pc:sldMk cId="3179808167" sldId="265"/>
            <ac:spMk id="2126" creationId="{72B886CF-D3D5-4CDE-A0D0-35994223D8D7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43.114" v="673"/>
          <ac:spMkLst>
            <pc:docMk/>
            <pc:sldMk cId="3179808167" sldId="265"/>
            <ac:spMk id="2127" creationId="{D931492F-9AC5-405E-B5BD-B2AD8808CDDD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43.114" v="673"/>
          <ac:spMkLst>
            <pc:docMk/>
            <pc:sldMk cId="3179808167" sldId="265"/>
            <ac:spMk id="2128" creationId="{9A12124B-BF90-4E5D-91F9-370641FD10B1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51.629" v="675"/>
          <ac:spMkLst>
            <pc:docMk/>
            <pc:sldMk cId="3179808167" sldId="265"/>
            <ac:spMk id="2130" creationId="{56C20283-73E0-40EC-8AD8-057F581F64C2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51.629" v="675"/>
          <ac:spMkLst>
            <pc:docMk/>
            <pc:sldMk cId="3179808167" sldId="265"/>
            <ac:spMk id="2131" creationId="{3FCC729B-E528-40C3-82D3-BA4375575E87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51.629" v="675"/>
          <ac:spMkLst>
            <pc:docMk/>
            <pc:sldMk cId="3179808167" sldId="265"/>
            <ac:spMk id="2132" creationId="{58F1FB8D-1842-4A04-998D-6CF047AB2790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57.145" v="677"/>
          <ac:spMkLst>
            <pc:docMk/>
            <pc:sldMk cId="3179808167" sldId="265"/>
            <ac:spMk id="2134" creationId="{68A4132F-DEC6-4332-A00C-A11AD4519B6C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57.145" v="677"/>
          <ac:spMkLst>
            <pc:docMk/>
            <pc:sldMk cId="3179808167" sldId="265"/>
            <ac:spMk id="2135" creationId="{64965EAE-E41A-435F-B993-07E824B6C977}"/>
          </ac:spMkLst>
        </pc:spChg>
        <pc:spChg chg="add del">
          <ac:chgData name="Thonova, Laura" userId="S::thonolau@cvut.cz::e2529ff5-bee5-44c6-a759-460dd7dea943" providerId="AD" clId="Web-{05A2A2A5-6E37-EF3C-85C2-A74091875833}" dt="2022-12-13T09:56:57.145" v="677"/>
          <ac:spMkLst>
            <pc:docMk/>
            <pc:sldMk cId="3179808167" sldId="265"/>
            <ac:spMk id="2136" creationId="{152F8994-E6D4-4311-9548-C3607BC43645}"/>
          </ac:spMkLst>
        </pc:spChg>
        <pc:spChg chg="add del">
          <ac:chgData name="Thonova, Laura" userId="S::thonolau@cvut.cz::e2529ff5-bee5-44c6-a759-460dd7dea943" providerId="AD" clId="Web-{05A2A2A5-6E37-EF3C-85C2-A74091875833}" dt="2022-12-13T10:10:33.401" v="800"/>
          <ac:spMkLst>
            <pc:docMk/>
            <pc:sldMk cId="3179808167" sldId="265"/>
            <ac:spMk id="2138" creationId="{C232B152-3720-4D3B-97ED-45CE5483F16F}"/>
          </ac:spMkLst>
        </pc:spChg>
        <pc:spChg chg="add del">
          <ac:chgData name="Thonova, Laura" userId="S::thonolau@cvut.cz::e2529ff5-bee5-44c6-a759-460dd7dea943" providerId="AD" clId="Web-{05A2A2A5-6E37-EF3C-85C2-A74091875833}" dt="2022-12-13T10:10:33.401" v="800"/>
          <ac:spMkLst>
            <pc:docMk/>
            <pc:sldMk cId="3179808167" sldId="265"/>
            <ac:spMk id="2139" creationId="{11BAB570-FF10-4E96-8A3F-FA9804702B89}"/>
          </ac:spMkLst>
        </pc:spChg>
        <pc:spChg chg="add del">
          <ac:chgData name="Thonova, Laura" userId="S::thonolau@cvut.cz::e2529ff5-bee5-44c6-a759-460dd7dea943" providerId="AD" clId="Web-{05A2A2A5-6E37-EF3C-85C2-A74091875833}" dt="2022-12-13T10:10:33.401" v="800"/>
          <ac:spMkLst>
            <pc:docMk/>
            <pc:sldMk cId="3179808167" sldId="265"/>
            <ac:spMk id="2140" creationId="{4B9FAFB2-BEB5-4848-8018-BCAD99E2E1AA}"/>
          </ac:spMkLst>
        </pc:spChg>
        <pc:spChg chg="add">
          <ac:chgData name="Thonova, Laura" userId="S::thonolau@cvut.cz::e2529ff5-bee5-44c6-a759-460dd7dea943" providerId="AD" clId="Web-{05A2A2A5-6E37-EF3C-85C2-A74091875833}" dt="2022-12-13T10:10:33.401" v="800"/>
          <ac:spMkLst>
            <pc:docMk/>
            <pc:sldMk cId="3179808167" sldId="265"/>
            <ac:spMk id="2145" creationId="{E8A8EAB8-D2FF-444D-B34B-7D32F106AD0E}"/>
          </ac:spMkLst>
        </pc:spChg>
        <pc:grpChg chg="add del">
          <ac:chgData name="Thonova, Laura" userId="S::thonolau@cvut.cz::e2529ff5-bee5-44c6-a759-460dd7dea943" providerId="AD" clId="Web-{05A2A2A5-6E37-EF3C-85C2-A74091875833}" dt="2022-12-13T09:56:17.441" v="665"/>
          <ac:grpSpMkLst>
            <pc:docMk/>
            <pc:sldMk cId="3179808167" sldId="265"/>
            <ac:grpSpMk id="2112" creationId="{C9888C69-11CC-40BA-BABF-F9B7E11C9156}"/>
          </ac:grpSpMkLst>
        </pc:grpChg>
        <pc:grpChg chg="add">
          <ac:chgData name="Thonova, Laura" userId="S::thonolau@cvut.cz::e2529ff5-bee5-44c6-a759-460dd7dea943" providerId="AD" clId="Web-{05A2A2A5-6E37-EF3C-85C2-A74091875833}" dt="2022-12-13T10:10:33.401" v="800"/>
          <ac:grpSpMkLst>
            <pc:docMk/>
            <pc:sldMk cId="3179808167" sldId="265"/>
            <ac:grpSpMk id="2149" creationId="{9D20816A-53A8-414B-9615-2877C1081698}"/>
          </ac:grpSpMkLst>
        </pc:grpChg>
        <pc:picChg chg="mod ord">
          <ac:chgData name="Thonova, Laura" userId="S::thonolau@cvut.cz::e2529ff5-bee5-44c6-a759-460dd7dea943" providerId="AD" clId="Web-{05A2A2A5-6E37-EF3C-85C2-A74091875833}" dt="2022-12-13T10:10:47.073" v="805" actId="1076"/>
          <ac:picMkLst>
            <pc:docMk/>
            <pc:sldMk cId="3179808167" sldId="265"/>
            <ac:picMk id="2050" creationId="{A0EF4DB9-9EF4-84DC-D504-FE1FD31E9FB6}"/>
          </ac:picMkLst>
        </pc:picChg>
        <pc:cxnChg chg="add">
          <ac:chgData name="Thonova, Laura" userId="S::thonolau@cvut.cz::e2529ff5-bee5-44c6-a759-460dd7dea943" providerId="AD" clId="Web-{05A2A2A5-6E37-EF3C-85C2-A74091875833}" dt="2022-12-13T10:10:33.401" v="800"/>
          <ac:cxnSpMkLst>
            <pc:docMk/>
            <pc:sldMk cId="3179808167" sldId="265"/>
            <ac:cxnSpMk id="2147" creationId="{DAE05351-315A-4BA9-A90A-FE5C949522D1}"/>
          </ac:cxnSpMkLst>
        </pc:cxnChg>
      </pc:sldChg>
      <pc:sldChg chg="addSp modSp mod setBg">
        <pc:chgData name="Thonova, Laura" userId="S::thonolau@cvut.cz::e2529ff5-bee5-44c6-a759-460dd7dea943" providerId="AD" clId="Web-{05A2A2A5-6E37-EF3C-85C2-A74091875833}" dt="2022-12-13T09:38:01.647" v="472" actId="1076"/>
        <pc:sldMkLst>
          <pc:docMk/>
          <pc:sldMk cId="1194037638" sldId="266"/>
        </pc:sldMkLst>
        <pc:spChg chg="mod">
          <ac:chgData name="Thonova, Laura" userId="S::thonolau@cvut.cz::e2529ff5-bee5-44c6-a759-460dd7dea943" providerId="AD" clId="Web-{05A2A2A5-6E37-EF3C-85C2-A74091875833}" dt="2022-12-13T09:37:45.178" v="470"/>
          <ac:spMkLst>
            <pc:docMk/>
            <pc:sldMk cId="1194037638" sldId="266"/>
            <ac:spMk id="2" creationId="{CFF2A62C-57E5-51B8-EC55-31A0BFFACDDD}"/>
          </ac:spMkLst>
        </pc:spChg>
        <pc:spChg chg="mod">
          <ac:chgData name="Thonova, Laura" userId="S::thonolau@cvut.cz::e2529ff5-bee5-44c6-a759-460dd7dea943" providerId="AD" clId="Web-{05A2A2A5-6E37-EF3C-85C2-A74091875833}" dt="2022-12-13T09:37:45.178" v="470"/>
          <ac:spMkLst>
            <pc:docMk/>
            <pc:sldMk cId="1194037638" sldId="266"/>
            <ac:spMk id="3" creationId="{F48BDF23-D1CD-6D56-C95A-5C21F4EC6117}"/>
          </ac:spMkLst>
        </pc:spChg>
        <pc:spChg chg="add">
          <ac:chgData name="Thonova, Laura" userId="S::thonolau@cvut.cz::e2529ff5-bee5-44c6-a759-460dd7dea943" providerId="AD" clId="Web-{05A2A2A5-6E37-EF3C-85C2-A74091875833}" dt="2022-12-13T09:37:45.178" v="470"/>
          <ac:spMkLst>
            <pc:docMk/>
            <pc:sldMk cId="1194037638" sldId="266"/>
            <ac:spMk id="9" creationId="{C232B152-3720-4D3B-97ED-45CE5483F16F}"/>
          </ac:spMkLst>
        </pc:spChg>
        <pc:spChg chg="add">
          <ac:chgData name="Thonova, Laura" userId="S::thonolau@cvut.cz::e2529ff5-bee5-44c6-a759-460dd7dea943" providerId="AD" clId="Web-{05A2A2A5-6E37-EF3C-85C2-A74091875833}" dt="2022-12-13T09:37:45.178" v="470"/>
          <ac:spMkLst>
            <pc:docMk/>
            <pc:sldMk cId="1194037638" sldId="266"/>
            <ac:spMk id="11" creationId="{11BAB570-FF10-4E96-8A3F-FA9804702B89}"/>
          </ac:spMkLst>
        </pc:spChg>
        <pc:spChg chg="add">
          <ac:chgData name="Thonova, Laura" userId="S::thonolau@cvut.cz::e2529ff5-bee5-44c6-a759-460dd7dea943" providerId="AD" clId="Web-{05A2A2A5-6E37-EF3C-85C2-A74091875833}" dt="2022-12-13T09:37:45.178" v="470"/>
          <ac:spMkLst>
            <pc:docMk/>
            <pc:sldMk cId="1194037638" sldId="266"/>
            <ac:spMk id="13" creationId="{4B9FAFB2-BEB5-4848-8018-BCAD99E2E1AA}"/>
          </ac:spMkLst>
        </pc:spChg>
        <pc:picChg chg="add mod">
          <ac:chgData name="Thonova, Laura" userId="S::thonolau@cvut.cz::e2529ff5-bee5-44c6-a759-460dd7dea943" providerId="AD" clId="Web-{05A2A2A5-6E37-EF3C-85C2-A74091875833}" dt="2022-12-13T09:38:01.647" v="472" actId="1076"/>
          <ac:picMkLst>
            <pc:docMk/>
            <pc:sldMk cId="1194037638" sldId="266"/>
            <ac:picMk id="4" creationId="{CD5063B7-032F-3F43-A44D-9C87488F8128}"/>
          </ac:picMkLst>
        </pc:picChg>
      </pc:sldChg>
      <pc:sldChg chg="addSp delSp modSp add del replId">
        <pc:chgData name="Thonova, Laura" userId="S::thonolau@cvut.cz::e2529ff5-bee5-44c6-a759-460dd7dea943" providerId="AD" clId="Web-{05A2A2A5-6E37-EF3C-85C2-A74091875833}" dt="2022-12-13T11:02:03.433" v="1089"/>
        <pc:sldMkLst>
          <pc:docMk/>
          <pc:sldMk cId="1731087104" sldId="267"/>
        </pc:sldMkLst>
        <pc:spChg chg="mod ord">
          <ac:chgData name="Thonova, Laura" userId="S::thonolau@cvut.cz::e2529ff5-bee5-44c6-a759-460dd7dea943" providerId="AD" clId="Web-{05A2A2A5-6E37-EF3C-85C2-A74091875833}" dt="2022-12-13T10:20:23.088" v="848" actId="20577"/>
          <ac:spMkLst>
            <pc:docMk/>
            <pc:sldMk cId="1731087104" sldId="267"/>
            <ac:spMk id="2" creationId="{0C704E82-9A95-4EC6-237F-BCA2298E1010}"/>
          </ac:spMkLst>
        </pc:spChg>
        <pc:spChg chg="mod ord">
          <ac:chgData name="Thonova, Laura" userId="S::thonolau@cvut.cz::e2529ff5-bee5-44c6-a759-460dd7dea943" providerId="AD" clId="Web-{05A2A2A5-6E37-EF3C-85C2-A74091875833}" dt="2022-12-13T10:22:45.357" v="862" actId="20577"/>
          <ac:spMkLst>
            <pc:docMk/>
            <pc:sldMk cId="1731087104" sldId="267"/>
            <ac:spMk id="3" creationId="{49B3DB8E-80BA-933A-E610-939FAA49717A}"/>
          </ac:spMkLst>
        </pc:spChg>
        <pc:spChg chg="add del">
          <ac:chgData name="Thonova, Laura" userId="S::thonolau@cvut.cz::e2529ff5-bee5-44c6-a759-460dd7dea943" providerId="AD" clId="Web-{05A2A2A5-6E37-EF3C-85C2-A74091875833}" dt="2022-12-13T10:16:08.144" v="825"/>
          <ac:spMkLst>
            <pc:docMk/>
            <pc:sldMk cId="1731087104" sldId="267"/>
            <ac:spMk id="2138" creationId="{C232B152-3720-4D3B-97ED-45CE5483F16F}"/>
          </ac:spMkLst>
        </pc:spChg>
        <pc:spChg chg="add del">
          <ac:chgData name="Thonova, Laura" userId="S::thonolau@cvut.cz::e2529ff5-bee5-44c6-a759-460dd7dea943" providerId="AD" clId="Web-{05A2A2A5-6E37-EF3C-85C2-A74091875833}" dt="2022-12-13T10:16:08.144" v="825"/>
          <ac:spMkLst>
            <pc:docMk/>
            <pc:sldMk cId="1731087104" sldId="267"/>
            <ac:spMk id="2139" creationId="{11BAB570-FF10-4E96-8A3F-FA9804702B89}"/>
          </ac:spMkLst>
        </pc:spChg>
        <pc:spChg chg="add del">
          <ac:chgData name="Thonova, Laura" userId="S::thonolau@cvut.cz::e2529ff5-bee5-44c6-a759-460dd7dea943" providerId="AD" clId="Web-{05A2A2A5-6E37-EF3C-85C2-A74091875833}" dt="2022-12-13T10:16:08.144" v="825"/>
          <ac:spMkLst>
            <pc:docMk/>
            <pc:sldMk cId="1731087104" sldId="267"/>
            <ac:spMk id="2140" creationId="{4B9FAFB2-BEB5-4848-8018-BCAD99E2E1AA}"/>
          </ac:spMkLst>
        </pc:spChg>
        <pc:spChg chg="add del">
          <ac:chgData name="Thonova, Laura" userId="S::thonolau@cvut.cz::e2529ff5-bee5-44c6-a759-460dd7dea943" providerId="AD" clId="Web-{05A2A2A5-6E37-EF3C-85C2-A74091875833}" dt="2022-12-13T10:15:14.064" v="818"/>
          <ac:spMkLst>
            <pc:docMk/>
            <pc:sldMk cId="1731087104" sldId="267"/>
            <ac:spMk id="2145" creationId="{E8A8EAB8-D2FF-444D-B34B-7D32F106AD0E}"/>
          </ac:spMkLst>
        </pc:spChg>
        <pc:spChg chg="add del">
          <ac:chgData name="Thonova, Laura" userId="S::thonolau@cvut.cz::e2529ff5-bee5-44c6-a759-460dd7dea943" providerId="AD" clId="Web-{05A2A2A5-6E37-EF3C-85C2-A74091875833}" dt="2022-12-13T10:15:32.315" v="820"/>
          <ac:spMkLst>
            <pc:docMk/>
            <pc:sldMk cId="1731087104" sldId="267"/>
            <ac:spMk id="2157" creationId="{B5BBDB3B-7740-43C6-966C-3AB6594277DE}"/>
          </ac:spMkLst>
        </pc:spChg>
        <pc:spChg chg="add del">
          <ac:chgData name="Thonova, Laura" userId="S::thonolau@cvut.cz::e2529ff5-bee5-44c6-a759-460dd7dea943" providerId="AD" clId="Web-{05A2A2A5-6E37-EF3C-85C2-A74091875833}" dt="2022-12-13T10:15:32.315" v="820"/>
          <ac:spMkLst>
            <pc:docMk/>
            <pc:sldMk cId="1731087104" sldId="267"/>
            <ac:spMk id="2158" creationId="{70A48D59-8581-41F7-B529-F4617FE07A9A}"/>
          </ac:spMkLst>
        </pc:spChg>
        <pc:spChg chg="add del">
          <ac:chgData name="Thonova, Laura" userId="S::thonolau@cvut.cz::e2529ff5-bee5-44c6-a759-460dd7dea943" providerId="AD" clId="Web-{05A2A2A5-6E37-EF3C-85C2-A74091875833}" dt="2022-12-13T10:15:32.315" v="820"/>
          <ac:spMkLst>
            <pc:docMk/>
            <pc:sldMk cId="1731087104" sldId="267"/>
            <ac:spMk id="2159" creationId="{9DD005C1-8C51-42D6-9BEE-B9B83849743D}"/>
          </ac:spMkLst>
        </pc:spChg>
        <pc:spChg chg="add del">
          <ac:chgData name="Thonova, Laura" userId="S::thonolau@cvut.cz::e2529ff5-bee5-44c6-a759-460dd7dea943" providerId="AD" clId="Web-{05A2A2A5-6E37-EF3C-85C2-A74091875833}" dt="2022-12-13T10:15:52.737" v="822"/>
          <ac:spMkLst>
            <pc:docMk/>
            <pc:sldMk cId="1731087104" sldId="267"/>
            <ac:spMk id="2161" creationId="{A7AE9375-4664-4DB2-922D-2782A6E439AC}"/>
          </ac:spMkLst>
        </pc:spChg>
        <pc:spChg chg="add del">
          <ac:chgData name="Thonova, Laura" userId="S::thonolau@cvut.cz::e2529ff5-bee5-44c6-a759-460dd7dea943" providerId="AD" clId="Web-{05A2A2A5-6E37-EF3C-85C2-A74091875833}" dt="2022-12-13T10:15:52.737" v="822"/>
          <ac:spMkLst>
            <pc:docMk/>
            <pc:sldMk cId="1731087104" sldId="267"/>
            <ac:spMk id="2163" creationId="{C87417AF-190E-4D6E-AFA6-7D3E84B0B430}"/>
          </ac:spMkLst>
        </pc:spChg>
        <pc:spChg chg="add del">
          <ac:chgData name="Thonova, Laura" userId="S::thonolau@cvut.cz::e2529ff5-bee5-44c6-a759-460dd7dea943" providerId="AD" clId="Web-{05A2A2A5-6E37-EF3C-85C2-A74091875833}" dt="2022-12-13T10:15:52.737" v="822"/>
          <ac:spMkLst>
            <pc:docMk/>
            <pc:sldMk cId="1731087104" sldId="267"/>
            <ac:spMk id="2164" creationId="{80B30ED8-273E-4C07-8568-2FE5CC5C483D}"/>
          </ac:spMkLst>
        </pc:spChg>
        <pc:spChg chg="add del">
          <ac:chgData name="Thonova, Laura" userId="S::thonolau@cvut.cz::e2529ff5-bee5-44c6-a759-460dd7dea943" providerId="AD" clId="Web-{05A2A2A5-6E37-EF3C-85C2-A74091875833}" dt="2022-12-13T10:16:08.128" v="824"/>
          <ac:spMkLst>
            <pc:docMk/>
            <pc:sldMk cId="1731087104" sldId="267"/>
            <ac:spMk id="2166" creationId="{E8A8EAB8-D2FF-444D-B34B-7D32F106AD0E}"/>
          </ac:spMkLst>
        </pc:spChg>
        <pc:spChg chg="add del">
          <ac:chgData name="Thonova, Laura" userId="S::thonolau@cvut.cz::e2529ff5-bee5-44c6-a759-460dd7dea943" providerId="AD" clId="Web-{05A2A2A5-6E37-EF3C-85C2-A74091875833}" dt="2022-12-13T10:17:57.334" v="829"/>
          <ac:spMkLst>
            <pc:docMk/>
            <pc:sldMk cId="1731087104" sldId="267"/>
            <ac:spMk id="2172" creationId="{375B19E4-0108-41C4-8DB1-11BAE0B49D9B}"/>
          </ac:spMkLst>
        </pc:spChg>
        <pc:spChg chg="add del">
          <ac:chgData name="Thonova, Laura" userId="S::thonolau@cvut.cz::e2529ff5-bee5-44c6-a759-460dd7dea943" providerId="AD" clId="Web-{05A2A2A5-6E37-EF3C-85C2-A74091875833}" dt="2022-12-13T10:19:04.914" v="831"/>
          <ac:spMkLst>
            <pc:docMk/>
            <pc:sldMk cId="1731087104" sldId="267"/>
            <ac:spMk id="2179" creationId="{E8A8EAB8-D2FF-444D-B34B-7D32F106AD0E}"/>
          </ac:spMkLst>
        </pc:spChg>
        <pc:spChg chg="add del">
          <ac:chgData name="Thonova, Laura" userId="S::thonolau@cvut.cz::e2529ff5-bee5-44c6-a759-460dd7dea943" providerId="AD" clId="Web-{05A2A2A5-6E37-EF3C-85C2-A74091875833}" dt="2022-12-13T10:20:37.682" v="849"/>
          <ac:spMkLst>
            <pc:docMk/>
            <pc:sldMk cId="1731087104" sldId="267"/>
            <ac:spMk id="2198" creationId="{E8A8EAB8-D2FF-444D-B34B-7D32F106AD0E}"/>
          </ac:spMkLst>
        </pc:spChg>
        <pc:spChg chg="add">
          <ac:chgData name="Thonova, Laura" userId="S::thonolau@cvut.cz::e2529ff5-bee5-44c6-a759-460dd7dea943" providerId="AD" clId="Web-{05A2A2A5-6E37-EF3C-85C2-A74091875833}" dt="2022-12-13T10:20:37.682" v="849"/>
          <ac:spMkLst>
            <pc:docMk/>
            <pc:sldMk cId="1731087104" sldId="267"/>
            <ac:spMk id="2217" creationId="{E8A8EAB8-D2FF-444D-B34B-7D32F106AD0E}"/>
          </ac:spMkLst>
        </pc:spChg>
        <pc:grpChg chg="add del">
          <ac:chgData name="Thonova, Laura" userId="S::thonolau@cvut.cz::e2529ff5-bee5-44c6-a759-460dd7dea943" providerId="AD" clId="Web-{05A2A2A5-6E37-EF3C-85C2-A74091875833}" dt="2022-12-13T10:15:14.064" v="818"/>
          <ac:grpSpMkLst>
            <pc:docMk/>
            <pc:sldMk cId="1731087104" sldId="267"/>
            <ac:grpSpMk id="2149" creationId="{1CF03BDF-BAB0-4895-98AF-E26EE081D9B0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15:14.064" v="818"/>
          <ac:grpSpMkLst>
            <pc:docMk/>
            <pc:sldMk cId="1731087104" sldId="267"/>
            <ac:grpSpMk id="2153" creationId="{9D20816A-53A8-414B-9615-2877C1081698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16:08.128" v="824"/>
          <ac:grpSpMkLst>
            <pc:docMk/>
            <pc:sldMk cId="1731087104" sldId="267"/>
            <ac:grpSpMk id="2167" creationId="{1CF03BDF-BAB0-4895-98AF-E26EE081D9B0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16:08.128" v="824"/>
          <ac:grpSpMkLst>
            <pc:docMk/>
            <pc:sldMk cId="1731087104" sldId="267"/>
            <ac:grpSpMk id="2170" creationId="{9D20816A-53A8-414B-9615-2877C1081698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19:04.914" v="831"/>
          <ac:grpSpMkLst>
            <pc:docMk/>
            <pc:sldMk cId="1731087104" sldId="267"/>
            <ac:grpSpMk id="2181" creationId="{1CF03BDF-BAB0-4895-98AF-E26EE081D9B0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19:04.914" v="831"/>
          <ac:grpSpMkLst>
            <pc:docMk/>
            <pc:sldMk cId="1731087104" sldId="267"/>
            <ac:grpSpMk id="2187" creationId="{9D20816A-53A8-414B-9615-2877C1081698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19:04.914" v="831"/>
          <ac:grpSpMkLst>
            <pc:docMk/>
            <pc:sldMk cId="1731087104" sldId="267"/>
            <ac:grpSpMk id="2191" creationId="{39805232-5777-4A85-942E-6BB80CF20A85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20:37.682" v="849"/>
          <ac:grpSpMkLst>
            <pc:docMk/>
            <pc:sldMk cId="1731087104" sldId="267"/>
            <ac:grpSpMk id="2200" creationId="{1CF03BDF-BAB0-4895-98AF-E26EE081D9B0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20:37.682" v="849"/>
          <ac:grpSpMkLst>
            <pc:docMk/>
            <pc:sldMk cId="1731087104" sldId="267"/>
            <ac:grpSpMk id="2206" creationId="{9D20816A-53A8-414B-9615-2877C1081698}"/>
          </ac:grpSpMkLst>
        </pc:grpChg>
        <pc:grpChg chg="add del">
          <ac:chgData name="Thonova, Laura" userId="S::thonolau@cvut.cz::e2529ff5-bee5-44c6-a759-460dd7dea943" providerId="AD" clId="Web-{05A2A2A5-6E37-EF3C-85C2-A74091875833}" dt="2022-12-13T10:20:37.682" v="849"/>
          <ac:grpSpMkLst>
            <pc:docMk/>
            <pc:sldMk cId="1731087104" sldId="267"/>
            <ac:grpSpMk id="2210" creationId="{39805232-5777-4A85-942E-6BB80CF20A85}"/>
          </ac:grpSpMkLst>
        </pc:grpChg>
        <pc:grpChg chg="add">
          <ac:chgData name="Thonova, Laura" userId="S::thonolau@cvut.cz::e2529ff5-bee5-44c6-a759-460dd7dea943" providerId="AD" clId="Web-{05A2A2A5-6E37-EF3C-85C2-A74091875833}" dt="2022-12-13T10:20:37.682" v="849"/>
          <ac:grpSpMkLst>
            <pc:docMk/>
            <pc:sldMk cId="1731087104" sldId="267"/>
            <ac:grpSpMk id="2219" creationId="{1CF03BDF-BAB0-4895-98AF-E26EE081D9B0}"/>
          </ac:grpSpMkLst>
        </pc:grpChg>
        <pc:grpChg chg="add">
          <ac:chgData name="Thonova, Laura" userId="S::thonolau@cvut.cz::e2529ff5-bee5-44c6-a759-460dd7dea943" providerId="AD" clId="Web-{05A2A2A5-6E37-EF3C-85C2-A74091875833}" dt="2022-12-13T10:20:37.682" v="849"/>
          <ac:grpSpMkLst>
            <pc:docMk/>
            <pc:sldMk cId="1731087104" sldId="267"/>
            <ac:grpSpMk id="2225" creationId="{9D20816A-53A8-414B-9615-2877C1081698}"/>
          </ac:grpSpMkLst>
        </pc:grpChg>
        <pc:grpChg chg="add">
          <ac:chgData name="Thonova, Laura" userId="S::thonolau@cvut.cz::e2529ff5-bee5-44c6-a759-460dd7dea943" providerId="AD" clId="Web-{05A2A2A5-6E37-EF3C-85C2-A74091875833}" dt="2022-12-13T10:20:37.682" v="849"/>
          <ac:grpSpMkLst>
            <pc:docMk/>
            <pc:sldMk cId="1731087104" sldId="267"/>
            <ac:grpSpMk id="2229" creationId="{39805232-5777-4A85-942E-6BB80CF20A85}"/>
          </ac:grpSpMkLst>
        </pc:grpChg>
        <pc:picChg chg="add mod ord">
          <ac:chgData name="Thonova, Laura" userId="S::thonolau@cvut.cz::e2529ff5-bee5-44c6-a759-460dd7dea943" providerId="AD" clId="Web-{05A2A2A5-6E37-EF3C-85C2-A74091875833}" dt="2022-12-13T10:25:52.393" v="878" actId="1076"/>
          <ac:picMkLst>
            <pc:docMk/>
            <pc:sldMk cId="1731087104" sldId="267"/>
            <ac:picMk id="5" creationId="{11CBD2CB-4C9B-1C87-F7D1-974FD637A594}"/>
          </ac:picMkLst>
        </pc:picChg>
        <pc:picChg chg="add mod">
          <ac:chgData name="Thonova, Laura" userId="S::thonolau@cvut.cz::e2529ff5-bee5-44c6-a759-460dd7dea943" providerId="AD" clId="Web-{05A2A2A5-6E37-EF3C-85C2-A74091875833}" dt="2022-12-13T10:24:00.203" v="870" actId="1076"/>
          <ac:picMkLst>
            <pc:docMk/>
            <pc:sldMk cId="1731087104" sldId="267"/>
            <ac:picMk id="7" creationId="{E8421BEB-FC6D-1419-C235-5232C0C0141B}"/>
          </ac:picMkLst>
        </pc:picChg>
        <pc:picChg chg="add mod">
          <ac:chgData name="Thonova, Laura" userId="S::thonolau@cvut.cz::e2529ff5-bee5-44c6-a759-460dd7dea943" providerId="AD" clId="Web-{05A2A2A5-6E37-EF3C-85C2-A74091875833}" dt="2022-12-13T10:23:48.749" v="868" actId="1076"/>
          <ac:picMkLst>
            <pc:docMk/>
            <pc:sldMk cId="1731087104" sldId="267"/>
            <ac:picMk id="8" creationId="{8527D5F5-E931-92B0-3AAC-6B0AECA1A13E}"/>
          </ac:picMkLst>
        </pc:picChg>
        <pc:picChg chg="del">
          <ac:chgData name="Thonova, Laura" userId="S::thonolau@cvut.cz::e2529ff5-bee5-44c6-a759-460dd7dea943" providerId="AD" clId="Web-{05A2A2A5-6E37-EF3C-85C2-A74091875833}" dt="2022-12-13T10:04:56.626" v="731"/>
          <ac:picMkLst>
            <pc:docMk/>
            <pc:sldMk cId="1731087104" sldId="267"/>
            <ac:picMk id="2050" creationId="{A0EF4DB9-9EF4-84DC-D504-FE1FD31E9FB6}"/>
          </ac:picMkLst>
        </pc:picChg>
        <pc:cxnChg chg="add mod">
          <ac:chgData name="Thonova, Laura" userId="S::thonolau@cvut.cz::e2529ff5-bee5-44c6-a759-460dd7dea943" providerId="AD" clId="Web-{05A2A2A5-6E37-EF3C-85C2-A74091875833}" dt="2022-12-13T10:25:34.846" v="876" actId="14100"/>
          <ac:cxnSpMkLst>
            <pc:docMk/>
            <pc:sldMk cId="1731087104" sldId="267"/>
            <ac:cxnSpMk id="9" creationId="{7360F279-545F-086D-0383-403A46925FE5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15:14.064" v="818"/>
          <ac:cxnSpMkLst>
            <pc:docMk/>
            <pc:sldMk cId="1731087104" sldId="267"/>
            <ac:cxnSpMk id="2147" creationId="{DAE05351-315A-4BA9-A90A-FE5C949522D1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15:32.315" v="820"/>
          <ac:cxnSpMkLst>
            <pc:docMk/>
            <pc:sldMk cId="1731087104" sldId="267"/>
            <ac:cxnSpMk id="2151" creationId="{967F2066-0253-4771-A5F6-68111E1FE832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15:52.737" v="822"/>
          <ac:cxnSpMkLst>
            <pc:docMk/>
            <pc:sldMk cId="1731087104" sldId="267"/>
            <ac:cxnSpMk id="2162" creationId="{EE504C98-6397-41C1-A8D8-2D9C4ED307E0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16:08.128" v="824"/>
          <ac:cxnSpMkLst>
            <pc:docMk/>
            <pc:sldMk cId="1731087104" sldId="267"/>
            <ac:cxnSpMk id="2169" creationId="{DAE05351-315A-4BA9-A90A-FE5C949522D1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17:57.334" v="829"/>
          <ac:cxnSpMkLst>
            <pc:docMk/>
            <pc:sldMk cId="1731087104" sldId="267"/>
            <ac:cxnSpMk id="2173" creationId="{EE504C98-6397-41C1-A8D8-2D9C4ED307E0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17:57.334" v="829"/>
          <ac:cxnSpMkLst>
            <pc:docMk/>
            <pc:sldMk cId="1731087104" sldId="267"/>
            <ac:cxnSpMk id="2174" creationId="{CEA14AE1-71AB-4B18-826E-F563FF4288D6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19:04.914" v="831"/>
          <ac:cxnSpMkLst>
            <pc:docMk/>
            <pc:sldMk cId="1731087104" sldId="267"/>
            <ac:cxnSpMk id="2185" creationId="{DAE05351-315A-4BA9-A90A-FE5C949522D1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20:37.682" v="849"/>
          <ac:cxnSpMkLst>
            <pc:docMk/>
            <pc:sldMk cId="1731087104" sldId="267"/>
            <ac:cxnSpMk id="2204" creationId="{DAE05351-315A-4BA9-A90A-FE5C949522D1}"/>
          </ac:cxnSpMkLst>
        </pc:cxnChg>
        <pc:cxnChg chg="add">
          <ac:chgData name="Thonova, Laura" userId="S::thonolau@cvut.cz::e2529ff5-bee5-44c6-a759-460dd7dea943" providerId="AD" clId="Web-{05A2A2A5-6E37-EF3C-85C2-A74091875833}" dt="2022-12-13T10:20:37.682" v="849"/>
          <ac:cxnSpMkLst>
            <pc:docMk/>
            <pc:sldMk cId="1731087104" sldId="267"/>
            <ac:cxnSpMk id="2223" creationId="{DAE05351-315A-4BA9-A90A-FE5C949522D1}"/>
          </ac:cxnSpMkLst>
        </pc:cxnChg>
      </pc:sldChg>
      <pc:sldChg chg="new del">
        <pc:chgData name="Thonova, Laura" userId="S::thonolau@cvut.cz::e2529ff5-bee5-44c6-a759-460dd7dea943" providerId="AD" clId="Web-{05A2A2A5-6E37-EF3C-85C2-A74091875833}" dt="2022-12-13T09:46:18.988" v="575"/>
        <pc:sldMkLst>
          <pc:docMk/>
          <pc:sldMk cId="1751551186" sldId="267"/>
        </pc:sldMkLst>
      </pc:sldChg>
      <pc:sldChg chg="addSp delSp modSp add replId">
        <pc:chgData name="Thonova, Laura" userId="S::thonolau@cvut.cz::e2529ff5-bee5-44c6-a759-460dd7dea943" providerId="AD" clId="Web-{05A2A2A5-6E37-EF3C-85C2-A74091875833}" dt="2022-12-13T11:04:34.687" v="1110" actId="1076"/>
        <pc:sldMkLst>
          <pc:docMk/>
          <pc:sldMk cId="1881898140" sldId="268"/>
        </pc:sldMkLst>
        <pc:spChg chg="mod">
          <ac:chgData name="Thonova, Laura" userId="S::thonolau@cvut.cz::e2529ff5-bee5-44c6-a759-460dd7dea943" providerId="AD" clId="Web-{05A2A2A5-6E37-EF3C-85C2-A74091875833}" dt="2022-12-13T10:10:16.947" v="799"/>
          <ac:spMkLst>
            <pc:docMk/>
            <pc:sldMk cId="1881898140" sldId="268"/>
            <ac:spMk id="2" creationId="{E0AA5435-A1D2-AFBB-8681-4A9B78196EE2}"/>
          </ac:spMkLst>
        </pc:spChg>
        <pc:spChg chg="mod">
          <ac:chgData name="Thonova, Laura" userId="S::thonolau@cvut.cz::e2529ff5-bee5-44c6-a759-460dd7dea943" providerId="AD" clId="Web-{05A2A2A5-6E37-EF3C-85C2-A74091875833}" dt="2022-12-13T11:04:24.453" v="1109" actId="20577"/>
          <ac:spMkLst>
            <pc:docMk/>
            <pc:sldMk cId="1881898140" sldId="268"/>
            <ac:spMk id="3" creationId="{34DB960F-FF08-194E-E529-97ECEFF9BA91}"/>
          </ac:spMkLst>
        </pc:spChg>
        <pc:spChg chg="del">
          <ac:chgData name="Thonova, Laura" userId="S::thonolau@cvut.cz::e2529ff5-bee5-44c6-a759-460dd7dea943" providerId="AD" clId="Web-{05A2A2A5-6E37-EF3C-85C2-A74091875833}" dt="2022-12-13T10:10:16.947" v="799"/>
          <ac:spMkLst>
            <pc:docMk/>
            <pc:sldMk cId="1881898140" sldId="268"/>
            <ac:spMk id="53" creationId="{E8A8EAB8-D2FF-444D-B34B-7D32F106AD0E}"/>
          </ac:spMkLst>
        </pc:spChg>
        <pc:spChg chg="add">
          <ac:chgData name="Thonova, Laura" userId="S::thonolau@cvut.cz::e2529ff5-bee5-44c6-a759-460dd7dea943" providerId="AD" clId="Web-{05A2A2A5-6E37-EF3C-85C2-A74091875833}" dt="2022-12-13T10:10:16.947" v="799"/>
          <ac:spMkLst>
            <pc:docMk/>
            <pc:sldMk cId="1881898140" sldId="268"/>
            <ac:spMk id="60" creationId="{A7AE9375-4664-4DB2-922D-2782A6E439AC}"/>
          </ac:spMkLst>
        </pc:spChg>
        <pc:spChg chg="add">
          <ac:chgData name="Thonova, Laura" userId="S::thonolau@cvut.cz::e2529ff5-bee5-44c6-a759-460dd7dea943" providerId="AD" clId="Web-{05A2A2A5-6E37-EF3C-85C2-A74091875833}" dt="2022-12-13T10:10:16.947" v="799"/>
          <ac:spMkLst>
            <pc:docMk/>
            <pc:sldMk cId="1881898140" sldId="268"/>
            <ac:spMk id="64" creationId="{9DD005C1-8C51-42D6-9BEE-B9B83849743D}"/>
          </ac:spMkLst>
        </pc:spChg>
        <pc:picChg chg="add mod">
          <ac:chgData name="Thonova, Laura" userId="S::thonolau@cvut.cz::e2529ff5-bee5-44c6-a759-460dd7dea943" providerId="AD" clId="Web-{05A2A2A5-6E37-EF3C-85C2-A74091875833}" dt="2022-12-13T11:04:34.687" v="1110" actId="1076"/>
          <ac:picMkLst>
            <pc:docMk/>
            <pc:sldMk cId="1881898140" sldId="268"/>
            <ac:picMk id="5" creationId="{7B5AE311-3455-9672-6706-8D2ABD9AA707}"/>
          </ac:picMkLst>
        </pc:picChg>
        <pc:picChg chg="add del mod">
          <ac:chgData name="Thonova, Laura" userId="S::thonolau@cvut.cz::e2529ff5-bee5-44c6-a759-460dd7dea943" providerId="AD" clId="Web-{05A2A2A5-6E37-EF3C-85C2-A74091875833}" dt="2022-12-13T10:14:20.547" v="815"/>
          <ac:picMkLst>
            <pc:docMk/>
            <pc:sldMk cId="1881898140" sldId="268"/>
            <ac:picMk id="6" creationId="{18F587B4-857A-D811-02D2-E007F27AD99B}"/>
          </ac:picMkLst>
        </pc:picChg>
        <pc:cxnChg chg="del">
          <ac:chgData name="Thonova, Laura" userId="S::thonolau@cvut.cz::e2529ff5-bee5-44c6-a759-460dd7dea943" providerId="AD" clId="Web-{05A2A2A5-6E37-EF3C-85C2-A74091875833}" dt="2022-12-13T10:10:16.947" v="799"/>
          <ac:cxnSpMkLst>
            <pc:docMk/>
            <pc:sldMk cId="1881898140" sldId="268"/>
            <ac:cxnSpMk id="54" creationId="{067633D1-6EE6-4118-B9F0-B363477BEE7A}"/>
          </ac:cxnSpMkLst>
        </pc:cxnChg>
        <pc:cxnChg chg="del">
          <ac:chgData name="Thonova, Laura" userId="S::thonolau@cvut.cz::e2529ff5-bee5-44c6-a759-460dd7dea943" providerId="AD" clId="Web-{05A2A2A5-6E37-EF3C-85C2-A74091875833}" dt="2022-12-13T10:10:16.947" v="799"/>
          <ac:cxnSpMkLst>
            <pc:docMk/>
            <pc:sldMk cId="1881898140" sldId="268"/>
            <ac:cxnSpMk id="55" creationId="{4AD7FFC6-42A9-49CB-B5E9-B3F6B038331B}"/>
          </ac:cxnSpMkLst>
        </pc:cxnChg>
        <pc:cxnChg chg="add">
          <ac:chgData name="Thonova, Laura" userId="S::thonolau@cvut.cz::e2529ff5-bee5-44c6-a759-460dd7dea943" providerId="AD" clId="Web-{05A2A2A5-6E37-EF3C-85C2-A74091875833}" dt="2022-12-13T10:10:16.947" v="799"/>
          <ac:cxnSpMkLst>
            <pc:docMk/>
            <pc:sldMk cId="1881898140" sldId="268"/>
            <ac:cxnSpMk id="62" creationId="{EE504C98-6397-41C1-A8D8-2D9C4ED307E0}"/>
          </ac:cxnSpMkLst>
        </pc:cxnChg>
      </pc:sldChg>
      <pc:sldChg chg="addSp delSp modSp add del ord replId">
        <pc:chgData name="Thonova, Laura" userId="S::thonolau@cvut.cz::e2529ff5-bee5-44c6-a759-460dd7dea943" providerId="AD" clId="Web-{05A2A2A5-6E37-EF3C-85C2-A74091875833}" dt="2022-12-13T10:36:22.956" v="958"/>
        <pc:sldMkLst>
          <pc:docMk/>
          <pc:sldMk cId="3991825708" sldId="269"/>
        </pc:sldMkLst>
        <pc:spChg chg="mod">
          <ac:chgData name="Thonova, Laura" userId="S::thonolau@cvut.cz::e2529ff5-bee5-44c6-a759-460dd7dea943" providerId="AD" clId="Web-{05A2A2A5-6E37-EF3C-85C2-A74091875833}" dt="2022-12-13T10:28:45.866" v="918" actId="14100"/>
          <ac:spMkLst>
            <pc:docMk/>
            <pc:sldMk cId="3991825708" sldId="269"/>
            <ac:spMk id="2" creationId="{E0AA5435-A1D2-AFBB-8681-4A9B78196EE2}"/>
          </ac:spMkLst>
        </pc:spChg>
        <pc:spChg chg="del">
          <ac:chgData name="Thonova, Laura" userId="S::thonolau@cvut.cz::e2529ff5-bee5-44c6-a759-460dd7dea943" providerId="AD" clId="Web-{05A2A2A5-6E37-EF3C-85C2-A74091875833}" dt="2022-12-13T10:28:19.194" v="914"/>
          <ac:spMkLst>
            <pc:docMk/>
            <pc:sldMk cId="3991825708" sldId="269"/>
            <ac:spMk id="3" creationId="{34DB960F-FF08-194E-E529-97ECEFF9BA91}"/>
          </ac:spMkLst>
        </pc:spChg>
        <pc:spChg chg="add del mod">
          <ac:chgData name="Thonova, Laura" userId="S::thonolau@cvut.cz::e2529ff5-bee5-44c6-a759-460dd7dea943" providerId="AD" clId="Web-{05A2A2A5-6E37-EF3C-85C2-A74091875833}" dt="2022-12-13T10:28:35.585" v="915"/>
          <ac:spMkLst>
            <pc:docMk/>
            <pc:sldMk cId="3991825708" sldId="269"/>
            <ac:spMk id="5" creationId="{4303930A-78DF-6C8C-F902-9C26442EAD74}"/>
          </ac:spMkLst>
        </pc:spChg>
        <pc:spChg chg="add mod">
          <ac:chgData name="Thonova, Laura" userId="S::thonolau@cvut.cz::e2529ff5-bee5-44c6-a759-460dd7dea943" providerId="AD" clId="Web-{05A2A2A5-6E37-EF3C-85C2-A74091875833}" dt="2022-12-13T10:28:59.882" v="920" actId="1076"/>
          <ac:spMkLst>
            <pc:docMk/>
            <pc:sldMk cId="3991825708" sldId="269"/>
            <ac:spMk id="7" creationId="{0C5EF5FB-0502-7023-0454-4040FB98BEEB}"/>
          </ac:spMkLst>
        </pc:spChg>
      </pc:sldChg>
      <pc:sldChg chg="addSp delSp modSp new mod setBg addAnim">
        <pc:chgData name="Thonova, Laura" userId="S::thonolau@cvut.cz::e2529ff5-bee5-44c6-a759-460dd7dea943" providerId="AD" clId="Web-{05A2A2A5-6E37-EF3C-85C2-A74091875833}" dt="2022-12-13T11:05:57.299" v="1116"/>
        <pc:sldMkLst>
          <pc:docMk/>
          <pc:sldMk cId="2885928512" sldId="270"/>
        </pc:sldMkLst>
        <pc:spChg chg="mod ord">
          <ac:chgData name="Thonova, Laura" userId="S::thonolau@cvut.cz::e2529ff5-bee5-44c6-a759-460dd7dea943" providerId="AD" clId="Web-{05A2A2A5-6E37-EF3C-85C2-A74091875833}" dt="2022-12-13T10:43:31.874" v="1018" actId="20577"/>
          <ac:spMkLst>
            <pc:docMk/>
            <pc:sldMk cId="2885928512" sldId="270"/>
            <ac:spMk id="2" creationId="{74CA379B-2A22-982B-75E5-8BC7C00A9EC5}"/>
          </ac:spMkLst>
        </pc:spChg>
        <pc:spChg chg="mod ord">
          <ac:chgData name="Thonova, Laura" userId="S::thonolau@cvut.cz::e2529ff5-bee5-44c6-a759-460dd7dea943" providerId="AD" clId="Web-{05A2A2A5-6E37-EF3C-85C2-A74091875833}" dt="2022-12-13T10:52:09.106" v="1044" actId="20577"/>
          <ac:spMkLst>
            <pc:docMk/>
            <pc:sldMk cId="2885928512" sldId="270"/>
            <ac:spMk id="3" creationId="{CD79D2F6-14D2-BD41-2AE5-F7F3DC8B76E3}"/>
          </ac:spMkLst>
        </pc:spChg>
        <pc:spChg chg="add del mod ord">
          <ac:chgData name="Thonova, Laura" userId="S::thonolau@cvut.cz::e2529ff5-bee5-44c6-a759-460dd7dea943" providerId="AD" clId="Web-{05A2A2A5-6E37-EF3C-85C2-A74091875833}" dt="2022-12-13T10:40:21.587" v="994" actId="1076"/>
          <ac:spMkLst>
            <pc:docMk/>
            <pc:sldMk cId="2885928512" sldId="270"/>
            <ac:spMk id="4" creationId="{0B2C327A-11E5-C53E-B29D-984A924D5653}"/>
          </ac:spMkLst>
        </pc:spChg>
        <pc:spChg chg="add mod ord">
          <ac:chgData name="Thonova, Laura" userId="S::thonolau@cvut.cz::e2529ff5-bee5-44c6-a759-460dd7dea943" providerId="AD" clId="Web-{05A2A2A5-6E37-EF3C-85C2-A74091875833}" dt="2022-12-13T10:55:37.361" v="1056" actId="14100"/>
          <ac:spMkLst>
            <pc:docMk/>
            <pc:sldMk cId="2885928512" sldId="270"/>
            <ac:spMk id="5" creationId="{B92A254B-A281-C27F-99A6-4987628361E5}"/>
          </ac:spMkLst>
        </pc:spChg>
        <pc:spChg chg="add del mod">
          <ac:chgData name="Thonova, Laura" userId="S::thonolau@cvut.cz::e2529ff5-bee5-44c6-a759-460dd7dea943" providerId="AD" clId="Web-{05A2A2A5-6E37-EF3C-85C2-A74091875833}" dt="2022-12-13T11:05:55.736" v="1115"/>
          <ac:spMkLst>
            <pc:docMk/>
            <pc:sldMk cId="2885928512" sldId="270"/>
            <ac:spMk id="6" creationId="{E548BFD3-6535-114A-0B7B-835BB480EA4B}"/>
          </ac:spMkLst>
        </pc:spChg>
        <pc:spChg chg="add del">
          <ac:chgData name="Thonova, Laura" userId="S::thonolau@cvut.cz::e2529ff5-bee5-44c6-a759-460dd7dea943" providerId="AD" clId="Web-{05A2A2A5-6E37-EF3C-85C2-A74091875833}" dt="2022-12-13T10:29:57.493" v="923"/>
          <ac:spMkLst>
            <pc:docMk/>
            <pc:sldMk cId="2885928512" sldId="270"/>
            <ac:spMk id="8" creationId="{5FB946D7-1CA4-446E-8795-007CACFDEB88}"/>
          </ac:spMkLst>
        </pc:spChg>
        <pc:spChg chg="add">
          <ac:chgData name="Thonova, Laura" userId="S::thonolau@cvut.cz::e2529ff5-bee5-44c6-a759-460dd7dea943" providerId="AD" clId="Web-{05A2A2A5-6E37-EF3C-85C2-A74091875833}" dt="2022-12-13T11:05:57.299" v="1116"/>
          <ac:spMkLst>
            <pc:docMk/>
            <pc:sldMk cId="2885928512" sldId="270"/>
            <ac:spMk id="9" creationId="{2641CC9B-7B04-064A-AF6B-17909026CBF8}"/>
          </ac:spMkLst>
        </pc:spChg>
        <pc:spChg chg="add del">
          <ac:chgData name="Thonova, Laura" userId="S::thonolau@cvut.cz::e2529ff5-bee5-44c6-a759-460dd7dea943" providerId="AD" clId="Web-{05A2A2A5-6E37-EF3C-85C2-A74091875833}" dt="2022-12-13T10:29:57.493" v="923"/>
          <ac:spMkLst>
            <pc:docMk/>
            <pc:sldMk cId="2885928512" sldId="270"/>
            <ac:spMk id="10" creationId="{192416F2-BC84-4D7C-80C6-6296C10C3819}"/>
          </ac:spMkLst>
        </pc:spChg>
        <pc:spChg chg="add del">
          <ac:chgData name="Thonova, Laura" userId="S::thonolau@cvut.cz::e2529ff5-bee5-44c6-a759-460dd7dea943" providerId="AD" clId="Web-{05A2A2A5-6E37-EF3C-85C2-A74091875833}" dt="2022-12-13T10:30:00.259" v="925"/>
          <ac:spMkLst>
            <pc:docMk/>
            <pc:sldMk cId="2885928512" sldId="270"/>
            <ac:spMk id="15" creationId="{2A8AA5BC-4F7A-4226-8F99-6D824B226A97}"/>
          </ac:spMkLst>
        </pc:spChg>
        <pc:spChg chg="add del">
          <ac:chgData name="Thonova, Laura" userId="S::thonolau@cvut.cz::e2529ff5-bee5-44c6-a759-460dd7dea943" providerId="AD" clId="Web-{05A2A2A5-6E37-EF3C-85C2-A74091875833}" dt="2022-12-13T10:30:00.259" v="925"/>
          <ac:spMkLst>
            <pc:docMk/>
            <pc:sldMk cId="2885928512" sldId="270"/>
            <ac:spMk id="18" creationId="{5BC87C3E-1040-4EE4-9BDB-9537F7A1B335}"/>
          </ac:spMkLst>
        </pc:spChg>
        <pc:spChg chg="add del">
          <ac:chgData name="Thonova, Laura" userId="S::thonolau@cvut.cz::e2529ff5-bee5-44c6-a759-460dd7dea943" providerId="AD" clId="Web-{05A2A2A5-6E37-EF3C-85C2-A74091875833}" dt="2022-12-13T10:30:06.931" v="927"/>
          <ac:spMkLst>
            <pc:docMk/>
            <pc:sldMk cId="2885928512" sldId="270"/>
            <ac:spMk id="20" creationId="{FFD48BC7-DC40-47DE-87EE-9F4B6ECB9ABB}"/>
          </ac:spMkLst>
        </pc:spChg>
        <pc:spChg chg="add del">
          <ac:chgData name="Thonova, Laura" userId="S::thonolau@cvut.cz::e2529ff5-bee5-44c6-a759-460dd7dea943" providerId="AD" clId="Web-{05A2A2A5-6E37-EF3C-85C2-A74091875833}" dt="2022-12-13T10:30:06.931" v="927"/>
          <ac:spMkLst>
            <pc:docMk/>
            <pc:sldMk cId="2885928512" sldId="270"/>
            <ac:spMk id="21" creationId="{E502BBC7-2C76-46F3-BC24-5985BC13DB88}"/>
          </ac:spMkLst>
        </pc:spChg>
        <pc:spChg chg="add del">
          <ac:chgData name="Thonova, Laura" userId="S::thonolau@cvut.cz::e2529ff5-bee5-44c6-a759-460dd7dea943" providerId="AD" clId="Web-{05A2A2A5-6E37-EF3C-85C2-A74091875833}" dt="2022-12-13T10:30:06.931" v="927"/>
          <ac:spMkLst>
            <pc:docMk/>
            <pc:sldMk cId="2885928512" sldId="270"/>
            <ac:spMk id="22" creationId="{C7F28D52-2A5F-4D23-81AE-7CB8B591C7AF}"/>
          </ac:spMkLst>
        </pc:spChg>
        <pc:spChg chg="add del">
          <ac:chgData name="Thonova, Laura" userId="S::thonolau@cvut.cz::e2529ff5-bee5-44c6-a759-460dd7dea943" providerId="AD" clId="Web-{05A2A2A5-6E37-EF3C-85C2-A74091875833}" dt="2022-12-13T10:30:06.931" v="927"/>
          <ac:spMkLst>
            <pc:docMk/>
            <pc:sldMk cId="2885928512" sldId="270"/>
            <ac:spMk id="23" creationId="{3629484E-3792-4B3D-89AD-7C8A1ED0E0D4}"/>
          </ac:spMkLst>
        </pc:spChg>
        <pc:spChg chg="add del">
          <ac:chgData name="Thonova, Laura" userId="S::thonolau@cvut.cz::e2529ff5-bee5-44c6-a759-460dd7dea943" providerId="AD" clId="Web-{05A2A2A5-6E37-EF3C-85C2-A74091875833}" dt="2022-12-13T10:30:36.025" v="935"/>
          <ac:spMkLst>
            <pc:docMk/>
            <pc:sldMk cId="2885928512" sldId="270"/>
            <ac:spMk id="25" creationId="{1ACA2EA0-FFD3-42EC-9406-B595015ED96E}"/>
          </ac:spMkLst>
        </pc:spChg>
        <pc:spChg chg="add del">
          <ac:chgData name="Thonova, Laura" userId="S::thonolau@cvut.cz::e2529ff5-bee5-44c6-a759-460dd7dea943" providerId="AD" clId="Web-{05A2A2A5-6E37-EF3C-85C2-A74091875833}" dt="2022-12-13T10:30:36.025" v="935"/>
          <ac:spMkLst>
            <pc:docMk/>
            <pc:sldMk cId="2885928512" sldId="270"/>
            <ac:spMk id="26" creationId="{D5288BCE-665C-472A-8C43-664BCFA31E43}"/>
          </ac:spMkLst>
        </pc:spChg>
        <pc:spChg chg="add del">
          <ac:chgData name="Thonova, Laura" userId="S::thonolau@cvut.cz::e2529ff5-bee5-44c6-a759-460dd7dea943" providerId="AD" clId="Web-{05A2A2A5-6E37-EF3C-85C2-A74091875833}" dt="2022-12-13T10:30:36.025" v="935"/>
          <ac:spMkLst>
            <pc:docMk/>
            <pc:sldMk cId="2885928512" sldId="270"/>
            <ac:spMk id="27" creationId="{46C57131-53A7-4C1A-BEA8-25F06A06AD29}"/>
          </ac:spMkLst>
        </pc:spChg>
        <pc:spChg chg="add del">
          <ac:chgData name="Thonova, Laura" userId="S::thonolau@cvut.cz::e2529ff5-bee5-44c6-a759-460dd7dea943" providerId="AD" clId="Web-{05A2A2A5-6E37-EF3C-85C2-A74091875833}" dt="2022-12-13T10:35:09.079" v="939"/>
          <ac:spMkLst>
            <pc:docMk/>
            <pc:sldMk cId="2885928512" sldId="270"/>
            <ac:spMk id="32" creationId="{FFD48BC7-DC40-47DE-87EE-9F4B6ECB9ABB}"/>
          </ac:spMkLst>
        </pc:spChg>
        <pc:spChg chg="add del">
          <ac:chgData name="Thonova, Laura" userId="S::thonolau@cvut.cz::e2529ff5-bee5-44c6-a759-460dd7dea943" providerId="AD" clId="Web-{05A2A2A5-6E37-EF3C-85C2-A74091875833}" dt="2022-12-13T10:35:09.079" v="939"/>
          <ac:spMkLst>
            <pc:docMk/>
            <pc:sldMk cId="2885928512" sldId="270"/>
            <ac:spMk id="34" creationId="{E502BBC7-2C76-46F3-BC24-5985BC13DB88}"/>
          </ac:spMkLst>
        </pc:spChg>
        <pc:spChg chg="add del">
          <ac:chgData name="Thonova, Laura" userId="S::thonolau@cvut.cz::e2529ff5-bee5-44c6-a759-460dd7dea943" providerId="AD" clId="Web-{05A2A2A5-6E37-EF3C-85C2-A74091875833}" dt="2022-12-13T10:35:09.079" v="939"/>
          <ac:spMkLst>
            <pc:docMk/>
            <pc:sldMk cId="2885928512" sldId="270"/>
            <ac:spMk id="36" creationId="{C7F28D52-2A5F-4D23-81AE-7CB8B591C7AF}"/>
          </ac:spMkLst>
        </pc:spChg>
        <pc:spChg chg="add del">
          <ac:chgData name="Thonova, Laura" userId="S::thonolau@cvut.cz::e2529ff5-bee5-44c6-a759-460dd7dea943" providerId="AD" clId="Web-{05A2A2A5-6E37-EF3C-85C2-A74091875833}" dt="2022-12-13T10:35:09.079" v="939"/>
          <ac:spMkLst>
            <pc:docMk/>
            <pc:sldMk cId="2885928512" sldId="270"/>
            <ac:spMk id="38" creationId="{3629484E-3792-4B3D-89AD-7C8A1ED0E0D4}"/>
          </ac:spMkLst>
        </pc:spChg>
        <pc:spChg chg="add del">
          <ac:chgData name="Thonova, Laura" userId="S::thonolau@cvut.cz::e2529ff5-bee5-44c6-a759-460dd7dea943" providerId="AD" clId="Web-{05A2A2A5-6E37-EF3C-85C2-A74091875833}" dt="2022-12-13T10:37:35.302" v="968"/>
          <ac:spMkLst>
            <pc:docMk/>
            <pc:sldMk cId="2885928512" sldId="270"/>
            <ac:spMk id="43" creationId="{1ACA2EA0-FFD3-42EC-9406-B595015ED96E}"/>
          </ac:spMkLst>
        </pc:spChg>
        <pc:spChg chg="add del">
          <ac:chgData name="Thonova, Laura" userId="S::thonolau@cvut.cz::e2529ff5-bee5-44c6-a759-460dd7dea943" providerId="AD" clId="Web-{05A2A2A5-6E37-EF3C-85C2-A74091875833}" dt="2022-12-13T10:37:35.302" v="968"/>
          <ac:spMkLst>
            <pc:docMk/>
            <pc:sldMk cId="2885928512" sldId="270"/>
            <ac:spMk id="45" creationId="{D5288BCE-665C-472A-8C43-664BCFA31E43}"/>
          </ac:spMkLst>
        </pc:spChg>
        <pc:spChg chg="add del">
          <ac:chgData name="Thonova, Laura" userId="S::thonolau@cvut.cz::e2529ff5-bee5-44c6-a759-460dd7dea943" providerId="AD" clId="Web-{05A2A2A5-6E37-EF3C-85C2-A74091875833}" dt="2022-12-13T10:37:35.302" v="968"/>
          <ac:spMkLst>
            <pc:docMk/>
            <pc:sldMk cId="2885928512" sldId="270"/>
            <ac:spMk id="47" creationId="{46C57131-53A7-4C1A-BEA8-25F06A06AD29}"/>
          </ac:spMkLst>
        </pc:spChg>
        <pc:spChg chg="add del">
          <ac:chgData name="Thonova, Laura" userId="S::thonolau@cvut.cz::e2529ff5-bee5-44c6-a759-460dd7dea943" providerId="AD" clId="Web-{05A2A2A5-6E37-EF3C-85C2-A74091875833}" dt="2022-12-13T10:36:39.316" v="961"/>
          <ac:spMkLst>
            <pc:docMk/>
            <pc:sldMk cId="2885928512" sldId="270"/>
            <ac:spMk id="52" creationId="{BAD76F3E-3A97-486B-B402-44400A8B9173}"/>
          </ac:spMkLst>
        </pc:spChg>
        <pc:spChg chg="add del">
          <ac:chgData name="Thonova, Laura" userId="S::thonolau@cvut.cz::e2529ff5-bee5-44c6-a759-460dd7dea943" providerId="AD" clId="Web-{05A2A2A5-6E37-EF3C-85C2-A74091875833}" dt="2022-12-13T10:36:39.316" v="961"/>
          <ac:spMkLst>
            <pc:docMk/>
            <pc:sldMk cId="2885928512" sldId="270"/>
            <ac:spMk id="54" creationId="{391F6B52-91F4-4AEB-B6DB-29FEBCF28C8B}"/>
          </ac:spMkLst>
        </pc:spChg>
        <pc:spChg chg="add del">
          <ac:chgData name="Thonova, Laura" userId="S::thonolau@cvut.cz::e2529ff5-bee5-44c6-a759-460dd7dea943" providerId="AD" clId="Web-{05A2A2A5-6E37-EF3C-85C2-A74091875833}" dt="2022-12-13T10:36:39.316" v="961"/>
          <ac:spMkLst>
            <pc:docMk/>
            <pc:sldMk cId="2885928512" sldId="270"/>
            <ac:spMk id="56" creationId="{2CD6F061-7C53-44F4-9794-953DB70A451B}"/>
          </ac:spMkLst>
        </pc:spChg>
        <pc:spChg chg="add del">
          <ac:chgData name="Thonova, Laura" userId="S::thonolau@cvut.cz::e2529ff5-bee5-44c6-a759-460dd7dea943" providerId="AD" clId="Web-{05A2A2A5-6E37-EF3C-85C2-A74091875833}" dt="2022-12-13T10:36:54.629" v="963"/>
          <ac:spMkLst>
            <pc:docMk/>
            <pc:sldMk cId="2885928512" sldId="270"/>
            <ac:spMk id="58" creationId="{3629484E-3792-4B3D-89AD-7C8A1ED0E0D4}"/>
          </ac:spMkLst>
        </pc:spChg>
        <pc:spChg chg="add del">
          <ac:chgData name="Thonova, Laura" userId="S::thonolau@cvut.cz::e2529ff5-bee5-44c6-a759-460dd7dea943" providerId="AD" clId="Web-{05A2A2A5-6E37-EF3C-85C2-A74091875833}" dt="2022-12-13T10:36:54.629" v="963"/>
          <ac:spMkLst>
            <pc:docMk/>
            <pc:sldMk cId="2885928512" sldId="270"/>
            <ac:spMk id="59" creationId="{FFD48BC7-DC40-47DE-87EE-9F4B6ECB9ABB}"/>
          </ac:spMkLst>
        </pc:spChg>
        <pc:spChg chg="add del">
          <ac:chgData name="Thonova, Laura" userId="S::thonolau@cvut.cz::e2529ff5-bee5-44c6-a759-460dd7dea943" providerId="AD" clId="Web-{05A2A2A5-6E37-EF3C-85C2-A74091875833}" dt="2022-12-13T10:36:54.629" v="963"/>
          <ac:spMkLst>
            <pc:docMk/>
            <pc:sldMk cId="2885928512" sldId="270"/>
            <ac:spMk id="60" creationId="{E502BBC7-2C76-46F3-BC24-5985BC13DB88}"/>
          </ac:spMkLst>
        </pc:spChg>
        <pc:spChg chg="add del">
          <ac:chgData name="Thonova, Laura" userId="S::thonolau@cvut.cz::e2529ff5-bee5-44c6-a759-460dd7dea943" providerId="AD" clId="Web-{05A2A2A5-6E37-EF3C-85C2-A74091875833}" dt="2022-12-13T10:36:54.629" v="963"/>
          <ac:spMkLst>
            <pc:docMk/>
            <pc:sldMk cId="2885928512" sldId="270"/>
            <ac:spMk id="61" creationId="{C7F28D52-2A5F-4D23-81AE-7CB8B591C7AF}"/>
          </ac:spMkLst>
        </pc:spChg>
        <pc:spChg chg="add del">
          <ac:chgData name="Thonova, Laura" userId="S::thonolau@cvut.cz::e2529ff5-bee5-44c6-a759-460dd7dea943" providerId="AD" clId="Web-{05A2A2A5-6E37-EF3C-85C2-A74091875833}" dt="2022-12-13T10:37:08.426" v="965"/>
          <ac:spMkLst>
            <pc:docMk/>
            <pc:sldMk cId="2885928512" sldId="270"/>
            <ac:spMk id="63" creationId="{5FB946D7-1CA4-446E-8795-007CACFDEB88}"/>
          </ac:spMkLst>
        </pc:spChg>
        <pc:spChg chg="add del">
          <ac:chgData name="Thonova, Laura" userId="S::thonolau@cvut.cz::e2529ff5-bee5-44c6-a759-460dd7dea943" providerId="AD" clId="Web-{05A2A2A5-6E37-EF3C-85C2-A74091875833}" dt="2022-12-13T10:37:08.426" v="965"/>
          <ac:spMkLst>
            <pc:docMk/>
            <pc:sldMk cId="2885928512" sldId="270"/>
            <ac:spMk id="64" creationId="{192416F2-BC84-4D7C-80C6-6296C10C3819}"/>
          </ac:spMkLst>
        </pc:spChg>
        <pc:spChg chg="add del">
          <ac:chgData name="Thonova, Laura" userId="S::thonolau@cvut.cz::e2529ff5-bee5-44c6-a759-460dd7dea943" providerId="AD" clId="Web-{05A2A2A5-6E37-EF3C-85C2-A74091875833}" dt="2022-12-13T10:37:35.302" v="967"/>
          <ac:spMkLst>
            <pc:docMk/>
            <pc:sldMk cId="2885928512" sldId="270"/>
            <ac:spMk id="67" creationId="{1ACA2EA0-FFD3-42EC-9406-B595015ED96E}"/>
          </ac:spMkLst>
        </pc:spChg>
        <pc:spChg chg="add del">
          <ac:chgData name="Thonova, Laura" userId="S::thonolau@cvut.cz::e2529ff5-bee5-44c6-a759-460dd7dea943" providerId="AD" clId="Web-{05A2A2A5-6E37-EF3C-85C2-A74091875833}" dt="2022-12-13T10:37:35.302" v="967"/>
          <ac:spMkLst>
            <pc:docMk/>
            <pc:sldMk cId="2885928512" sldId="270"/>
            <ac:spMk id="68" creationId="{D5288BCE-665C-472A-8C43-664BCFA31E43}"/>
          </ac:spMkLst>
        </pc:spChg>
        <pc:spChg chg="add del">
          <ac:chgData name="Thonova, Laura" userId="S::thonolau@cvut.cz::e2529ff5-bee5-44c6-a759-460dd7dea943" providerId="AD" clId="Web-{05A2A2A5-6E37-EF3C-85C2-A74091875833}" dt="2022-12-13T10:37:35.302" v="967"/>
          <ac:spMkLst>
            <pc:docMk/>
            <pc:sldMk cId="2885928512" sldId="270"/>
            <ac:spMk id="69" creationId="{46C57131-53A7-4C1A-BEA8-25F06A06AD29}"/>
          </ac:spMkLst>
        </pc:spChg>
        <pc:spChg chg="add">
          <ac:chgData name="Thonova, Laura" userId="S::thonolau@cvut.cz::e2529ff5-bee5-44c6-a759-460dd7dea943" providerId="AD" clId="Web-{05A2A2A5-6E37-EF3C-85C2-A74091875833}" dt="2022-12-13T10:37:35.302" v="968"/>
          <ac:spMkLst>
            <pc:docMk/>
            <pc:sldMk cId="2885928512" sldId="270"/>
            <ac:spMk id="71" creationId="{943CAA20-3569-4189-9E48-239A229A86CA}"/>
          </ac:spMkLst>
        </pc:spChg>
        <pc:spChg chg="add">
          <ac:chgData name="Thonova, Laura" userId="S::thonolau@cvut.cz::e2529ff5-bee5-44c6-a759-460dd7dea943" providerId="AD" clId="Web-{05A2A2A5-6E37-EF3C-85C2-A74091875833}" dt="2022-12-13T10:37:35.302" v="968"/>
          <ac:spMkLst>
            <pc:docMk/>
            <pc:sldMk cId="2885928512" sldId="270"/>
            <ac:spMk id="72" creationId="{DA542B6D-E775-4832-91DC-2D20F857813A}"/>
          </ac:spMkLst>
        </pc:spChg>
        <pc:cxnChg chg="add del">
          <ac:chgData name="Thonova, Laura" userId="S::thonolau@cvut.cz::e2529ff5-bee5-44c6-a759-460dd7dea943" providerId="AD" clId="Web-{05A2A2A5-6E37-EF3C-85C2-A74091875833}" dt="2022-12-13T10:29:57.493" v="923"/>
          <ac:cxnSpMkLst>
            <pc:docMk/>
            <pc:sldMk cId="2885928512" sldId="270"/>
            <ac:cxnSpMk id="12" creationId="{2330623A-AB89-4E04-AC9A-2BAFBF85AE3A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30:00.259" v="925"/>
          <ac:cxnSpMkLst>
            <pc:docMk/>
            <pc:sldMk cId="2885928512" sldId="270"/>
            <ac:cxnSpMk id="14" creationId="{42CDBECE-872A-4C73-9DC1-BB4E805E2CF5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30:00.259" v="925"/>
          <ac:cxnSpMkLst>
            <pc:docMk/>
            <pc:sldMk cId="2885928512" sldId="270"/>
            <ac:cxnSpMk id="16" creationId="{F5CD5A0B-CDD7-427C-AA42-2EECFDFA1811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30:00.259" v="925"/>
          <ac:cxnSpMkLst>
            <pc:docMk/>
            <pc:sldMk cId="2885928512" sldId="270"/>
            <ac:cxnSpMk id="17" creationId="{911DBBF1-3229-4BD9-B3D1-B4CA571E7431}"/>
          </ac:cxnSpMkLst>
        </pc:cxnChg>
        <pc:cxnChg chg="add del">
          <ac:chgData name="Thonova, Laura" userId="S::thonolau@cvut.cz::e2529ff5-bee5-44c6-a759-460dd7dea943" providerId="AD" clId="Web-{05A2A2A5-6E37-EF3C-85C2-A74091875833}" dt="2022-12-13T10:37:08.426" v="965"/>
          <ac:cxnSpMkLst>
            <pc:docMk/>
            <pc:sldMk cId="2885928512" sldId="270"/>
            <ac:cxnSpMk id="65" creationId="{2330623A-AB89-4E04-AC9A-2BAFBF85AE3A}"/>
          </ac:cxnSpMkLst>
        </pc:cxnChg>
      </pc:sldChg>
      <pc:sldChg chg="addSp delSp modSp add replId">
        <pc:chgData name="Thonova, Laura" userId="S::thonolau@cvut.cz::e2529ff5-bee5-44c6-a759-460dd7dea943" providerId="AD" clId="Web-{05A2A2A5-6E37-EF3C-85C2-A74091875833}" dt="2022-12-13T11:03:05.560" v="1096" actId="1076"/>
        <pc:sldMkLst>
          <pc:docMk/>
          <pc:sldMk cId="2913013107" sldId="271"/>
        </pc:sldMkLst>
        <pc:spChg chg="mod">
          <ac:chgData name="Thonova, Laura" userId="S::thonolau@cvut.cz::e2529ff5-bee5-44c6-a759-460dd7dea943" providerId="AD" clId="Web-{05A2A2A5-6E37-EF3C-85C2-A74091875833}" dt="2022-12-13T10:56:31.722" v="1059" actId="20577"/>
          <ac:spMkLst>
            <pc:docMk/>
            <pc:sldMk cId="2913013107" sldId="271"/>
            <ac:spMk id="2" creationId="{E0AA5435-A1D2-AFBB-8681-4A9B78196EE2}"/>
          </ac:spMkLst>
        </pc:spChg>
        <pc:spChg chg="mod">
          <ac:chgData name="Thonova, Laura" userId="S::thonolau@cvut.cz::e2529ff5-bee5-44c6-a759-460dd7dea943" providerId="AD" clId="Web-{05A2A2A5-6E37-EF3C-85C2-A74091875833}" dt="2022-12-13T10:57:03.551" v="1064" actId="1076"/>
          <ac:spMkLst>
            <pc:docMk/>
            <pc:sldMk cId="2913013107" sldId="271"/>
            <ac:spMk id="3" creationId="{34DB960F-FF08-194E-E529-97ECEFF9BA91}"/>
          </ac:spMkLst>
        </pc:spChg>
        <pc:spChg chg="add mod">
          <ac:chgData name="Thonova, Laura" userId="S::thonolau@cvut.cz::e2529ff5-bee5-44c6-a759-460dd7dea943" providerId="AD" clId="Web-{05A2A2A5-6E37-EF3C-85C2-A74091875833}" dt="2022-12-13T11:02:38.028" v="1092"/>
          <ac:spMkLst>
            <pc:docMk/>
            <pc:sldMk cId="2913013107" sldId="271"/>
            <ac:spMk id="11" creationId="{B55857C3-A6AE-4D0C-26BF-64F8CF321E8A}"/>
          </ac:spMkLst>
        </pc:spChg>
        <pc:picChg chg="del">
          <ac:chgData name="Thonova, Laura" userId="S::thonolau@cvut.cz::e2529ff5-bee5-44c6-a759-460dd7dea943" providerId="AD" clId="Web-{05A2A2A5-6E37-EF3C-85C2-A74091875833}" dt="2022-12-13T10:57:21.223" v="1067"/>
          <ac:picMkLst>
            <pc:docMk/>
            <pc:sldMk cId="2913013107" sldId="271"/>
            <ac:picMk id="5" creationId="{7B5AE311-3455-9672-6706-8D2ABD9AA707}"/>
          </ac:picMkLst>
        </pc:picChg>
        <pc:picChg chg="add mod">
          <ac:chgData name="Thonova, Laura" userId="S::thonolau@cvut.cz::e2529ff5-bee5-44c6-a759-460dd7dea943" providerId="AD" clId="Web-{05A2A2A5-6E37-EF3C-85C2-A74091875833}" dt="2022-12-13T11:03:02.622" v="1095" actId="14100"/>
          <ac:picMkLst>
            <pc:docMk/>
            <pc:sldMk cId="2913013107" sldId="271"/>
            <ac:picMk id="6" creationId="{98F4B3C3-69D4-D8A2-B45B-8564EBE73952}"/>
          </ac:picMkLst>
        </pc:picChg>
        <pc:picChg chg="add mod">
          <ac:chgData name="Thonova, Laura" userId="S::thonolau@cvut.cz::e2529ff5-bee5-44c6-a759-460dd7dea943" providerId="AD" clId="Web-{05A2A2A5-6E37-EF3C-85C2-A74091875833}" dt="2022-12-13T11:03:05.560" v="1096" actId="1076"/>
          <ac:picMkLst>
            <pc:docMk/>
            <pc:sldMk cId="2913013107" sldId="271"/>
            <ac:picMk id="8" creationId="{B8DD1F1E-DBEA-2359-63B6-A0AF255BFB88}"/>
          </ac:picMkLst>
        </pc:picChg>
        <pc:picChg chg="add mod">
          <ac:chgData name="Thonova, Laura" userId="S::thonolau@cvut.cz::e2529ff5-bee5-44c6-a759-460dd7dea943" providerId="AD" clId="Web-{05A2A2A5-6E37-EF3C-85C2-A74091875833}" dt="2022-12-13T11:02:55.997" v="1093" actId="1076"/>
          <ac:picMkLst>
            <pc:docMk/>
            <pc:sldMk cId="2913013107" sldId="271"/>
            <ac:picMk id="10" creationId="{FB4E3661-FA30-29AA-48E9-77876C646D82}"/>
          </ac:picMkLst>
        </pc:picChg>
      </pc:sldChg>
    </pc:docChg>
  </pc:docChgLst>
  <pc:docChgLst>
    <pc:chgData name="Vacha, Lukas" userId="fc5b3a59-8678-4e64-b455-742c065ab48c" providerId="ADAL" clId="{E441B306-60C4-4252-94F9-83694C300F38}"/>
    <pc:docChg chg="undo custSel addSld delSld modSld sldOrd modSection">
      <pc:chgData name="Vacha, Lukas" userId="fc5b3a59-8678-4e64-b455-742c065ab48c" providerId="ADAL" clId="{E441B306-60C4-4252-94F9-83694C300F38}" dt="2022-12-14T13:27:21.993" v="375" actId="115"/>
      <pc:docMkLst>
        <pc:docMk/>
      </pc:docMkLst>
      <pc:sldChg chg="addSp delSp modSp mod">
        <pc:chgData name="Vacha, Lukas" userId="fc5b3a59-8678-4e64-b455-742c065ab48c" providerId="ADAL" clId="{E441B306-60C4-4252-94F9-83694C300F38}" dt="2022-12-13T09:25:12.643" v="123" actId="478"/>
        <pc:sldMkLst>
          <pc:docMk/>
          <pc:sldMk cId="155335072" sldId="256"/>
        </pc:sldMkLst>
        <pc:spChg chg="add del mod">
          <ac:chgData name="Vacha, Lukas" userId="fc5b3a59-8678-4e64-b455-742c065ab48c" providerId="ADAL" clId="{E441B306-60C4-4252-94F9-83694C300F38}" dt="2022-12-13T09:25:12.643" v="123" actId="478"/>
          <ac:spMkLst>
            <pc:docMk/>
            <pc:sldMk cId="155335072" sldId="256"/>
            <ac:spMk id="5" creationId="{10D52859-0217-F34C-D8BD-DD117BC0C8F1}"/>
          </ac:spMkLst>
        </pc:spChg>
      </pc:sldChg>
      <pc:sldChg chg="addSp delSp modSp mod">
        <pc:chgData name="Vacha, Lukas" userId="fc5b3a59-8678-4e64-b455-742c065ab48c" providerId="ADAL" clId="{E441B306-60C4-4252-94F9-83694C300F38}" dt="2022-12-13T09:26:39.350" v="134" actId="21"/>
        <pc:sldMkLst>
          <pc:docMk/>
          <pc:sldMk cId="283113047" sldId="257"/>
        </pc:sldMkLst>
        <pc:spChg chg="mod">
          <ac:chgData name="Vacha, Lukas" userId="fc5b3a59-8678-4e64-b455-742c065ab48c" providerId="ADAL" clId="{E441B306-60C4-4252-94F9-83694C300F38}" dt="2022-12-13T09:16:56.567" v="114" actId="20577"/>
          <ac:spMkLst>
            <pc:docMk/>
            <pc:sldMk cId="283113047" sldId="257"/>
            <ac:spMk id="2" creationId="{E0AA5435-A1D2-AFBB-8681-4A9B78196EE2}"/>
          </ac:spMkLst>
        </pc:spChg>
        <pc:picChg chg="add del mod">
          <ac:chgData name="Vacha, Lukas" userId="fc5b3a59-8678-4e64-b455-742c065ab48c" providerId="ADAL" clId="{E441B306-60C4-4252-94F9-83694C300F38}" dt="2022-12-13T09:26:39.350" v="134" actId="21"/>
          <ac:picMkLst>
            <pc:docMk/>
            <pc:sldMk cId="283113047" sldId="257"/>
            <ac:picMk id="3074" creationId="{C8F31F0F-4247-F6A5-A444-4BBC97EAB8C8}"/>
          </ac:picMkLst>
        </pc:picChg>
      </pc:sldChg>
      <pc:sldChg chg="addSp modSp">
        <pc:chgData name="Vacha, Lukas" userId="fc5b3a59-8678-4e64-b455-742c065ab48c" providerId="ADAL" clId="{E441B306-60C4-4252-94F9-83694C300F38}" dt="2022-12-13T09:32:23.712" v="211" actId="1076"/>
        <pc:sldMkLst>
          <pc:docMk/>
          <pc:sldMk cId="1598770735" sldId="258"/>
        </pc:sldMkLst>
        <pc:picChg chg="add mod">
          <ac:chgData name="Vacha, Lukas" userId="fc5b3a59-8678-4e64-b455-742c065ab48c" providerId="ADAL" clId="{E441B306-60C4-4252-94F9-83694C300F38}" dt="2022-12-13T09:32:23.712" v="211" actId="1076"/>
          <ac:picMkLst>
            <pc:docMk/>
            <pc:sldMk cId="1598770735" sldId="258"/>
            <ac:picMk id="6146" creationId="{B82D4D08-C3F8-335C-D571-5D399699083C}"/>
          </ac:picMkLst>
        </pc:picChg>
      </pc:sldChg>
      <pc:sldChg chg="addSp delSp modSp ord">
        <pc:chgData name="Vacha, Lukas" userId="fc5b3a59-8678-4e64-b455-742c065ab48c" providerId="ADAL" clId="{E441B306-60C4-4252-94F9-83694C300F38}" dt="2022-12-13T09:33:13.838" v="219" actId="1076"/>
        <pc:sldMkLst>
          <pc:docMk/>
          <pc:sldMk cId="4217659704" sldId="259"/>
        </pc:sldMkLst>
        <pc:picChg chg="add del mod">
          <ac:chgData name="Vacha, Lukas" userId="fc5b3a59-8678-4e64-b455-742c065ab48c" providerId="ADAL" clId="{E441B306-60C4-4252-94F9-83694C300F38}" dt="2022-12-13T09:20:16.855" v="118" actId="478"/>
          <ac:picMkLst>
            <pc:docMk/>
            <pc:sldMk cId="4217659704" sldId="259"/>
            <ac:picMk id="1026" creationId="{8697D6E3-B058-DFA9-1763-F523C3CFD066}"/>
          </ac:picMkLst>
        </pc:picChg>
        <pc:picChg chg="add mod">
          <ac:chgData name="Vacha, Lukas" userId="fc5b3a59-8678-4e64-b455-742c065ab48c" providerId="ADAL" clId="{E441B306-60C4-4252-94F9-83694C300F38}" dt="2022-12-13T09:20:19.846" v="120" actId="14100"/>
          <ac:picMkLst>
            <pc:docMk/>
            <pc:sldMk cId="4217659704" sldId="259"/>
            <ac:picMk id="1028" creationId="{1EFACFB8-F347-C37F-B95B-3EB743B4830B}"/>
          </ac:picMkLst>
        </pc:picChg>
        <pc:picChg chg="add del mod">
          <ac:chgData name="Vacha, Lukas" userId="fc5b3a59-8678-4e64-b455-742c065ab48c" providerId="ADAL" clId="{E441B306-60C4-4252-94F9-83694C300F38}" dt="2022-12-13T09:33:07.400" v="216" actId="478"/>
          <ac:picMkLst>
            <pc:docMk/>
            <pc:sldMk cId="4217659704" sldId="259"/>
            <ac:picMk id="1030" creationId="{8CC7CDFC-8119-4FA9-0286-93961E8C1299}"/>
          </ac:picMkLst>
        </pc:picChg>
        <pc:picChg chg="add mod">
          <ac:chgData name="Vacha, Lukas" userId="fc5b3a59-8678-4e64-b455-742c065ab48c" providerId="ADAL" clId="{E441B306-60C4-4252-94F9-83694C300F38}" dt="2022-12-13T09:33:13.838" v="219" actId="1076"/>
          <ac:picMkLst>
            <pc:docMk/>
            <pc:sldMk cId="4217659704" sldId="259"/>
            <ac:picMk id="1032" creationId="{4B5D395B-35F6-80CA-20A7-1500C07C09DC}"/>
          </ac:picMkLst>
        </pc:picChg>
      </pc:sldChg>
      <pc:sldChg chg="addSp delSp modSp">
        <pc:chgData name="Vacha, Lukas" userId="fc5b3a59-8678-4e64-b455-742c065ab48c" providerId="ADAL" clId="{E441B306-60C4-4252-94F9-83694C300F38}" dt="2022-12-13T09:28:12.823" v="149" actId="21"/>
        <pc:sldMkLst>
          <pc:docMk/>
          <pc:sldMk cId="3185939293" sldId="260"/>
        </pc:sldMkLst>
        <pc:picChg chg="add mod">
          <ac:chgData name="Vacha, Lukas" userId="fc5b3a59-8678-4e64-b455-742c065ab48c" providerId="ADAL" clId="{E441B306-60C4-4252-94F9-83694C300F38}" dt="2022-12-13T09:27:04.625" v="141" actId="1076"/>
          <ac:picMkLst>
            <pc:docMk/>
            <pc:sldMk cId="3185939293" sldId="260"/>
            <ac:picMk id="4098" creationId="{0AEABFC3-43A4-4508-4CBE-11FAB4A6498A}"/>
          </ac:picMkLst>
        </pc:picChg>
        <pc:picChg chg="add mod">
          <ac:chgData name="Vacha, Lukas" userId="fc5b3a59-8678-4e64-b455-742c065ab48c" providerId="ADAL" clId="{E441B306-60C4-4252-94F9-83694C300F38}" dt="2022-12-13T09:27:33.990" v="147" actId="1076"/>
          <ac:picMkLst>
            <pc:docMk/>
            <pc:sldMk cId="3185939293" sldId="260"/>
            <ac:picMk id="4100" creationId="{B13F47BC-CD99-2B5E-D2B8-1A464AAC1A98}"/>
          </ac:picMkLst>
        </pc:picChg>
        <pc:picChg chg="add del">
          <ac:chgData name="Vacha, Lukas" userId="fc5b3a59-8678-4e64-b455-742c065ab48c" providerId="ADAL" clId="{E441B306-60C4-4252-94F9-83694C300F38}" dt="2022-12-13T09:28:12.823" v="149" actId="21"/>
          <ac:picMkLst>
            <pc:docMk/>
            <pc:sldMk cId="3185939293" sldId="260"/>
            <ac:picMk id="4102" creationId="{85E23782-6096-EC4F-F837-09D388FAFF14}"/>
          </ac:picMkLst>
        </pc:picChg>
      </pc:sldChg>
      <pc:sldChg chg="addSp modSp mod ord">
        <pc:chgData name="Vacha, Lukas" userId="fc5b3a59-8678-4e64-b455-742c065ab48c" providerId="ADAL" clId="{E441B306-60C4-4252-94F9-83694C300F38}" dt="2022-12-13T09:28:24.191" v="154" actId="14100"/>
        <pc:sldMkLst>
          <pc:docMk/>
          <pc:sldMk cId="2340475550" sldId="262"/>
        </pc:sldMkLst>
        <pc:spChg chg="mod">
          <ac:chgData name="Vacha, Lukas" userId="fc5b3a59-8678-4e64-b455-742c065ab48c" providerId="ADAL" clId="{E441B306-60C4-4252-94F9-83694C300F38}" dt="2022-12-13T09:12:01.986" v="51" actId="20577"/>
          <ac:spMkLst>
            <pc:docMk/>
            <pc:sldMk cId="2340475550" sldId="262"/>
            <ac:spMk id="2" creationId="{BE6E0968-20AE-17EE-E764-4C9BC17A737D}"/>
          </ac:spMkLst>
        </pc:spChg>
        <pc:spChg chg="mod">
          <ac:chgData name="Vacha, Lukas" userId="fc5b3a59-8678-4e64-b455-742c065ab48c" providerId="ADAL" clId="{E441B306-60C4-4252-94F9-83694C300F38}" dt="2022-12-13T09:12:43.929" v="54"/>
          <ac:spMkLst>
            <pc:docMk/>
            <pc:sldMk cId="2340475550" sldId="262"/>
            <ac:spMk id="3" creationId="{E1424D0F-3E7C-20F8-4228-8D37DF5A9EFB}"/>
          </ac:spMkLst>
        </pc:spChg>
        <pc:picChg chg="add mod">
          <ac:chgData name="Vacha, Lukas" userId="fc5b3a59-8678-4e64-b455-742c065ab48c" providerId="ADAL" clId="{E441B306-60C4-4252-94F9-83694C300F38}" dt="2022-12-13T09:28:24.191" v="154" actId="14100"/>
          <ac:picMkLst>
            <pc:docMk/>
            <pc:sldMk cId="2340475550" sldId="262"/>
            <ac:picMk id="5" creationId="{5200B92A-30C4-1032-C397-00111628814B}"/>
          </ac:picMkLst>
        </pc:picChg>
      </pc:sldChg>
      <pc:sldChg chg="addSp modSp mod">
        <pc:chgData name="Vacha, Lukas" userId="fc5b3a59-8678-4e64-b455-742c065ab48c" providerId="ADAL" clId="{E441B306-60C4-4252-94F9-83694C300F38}" dt="2022-12-13T09:34:48.754" v="224" actId="20577"/>
        <pc:sldMkLst>
          <pc:docMk/>
          <pc:sldMk cId="1393661010" sldId="263"/>
        </pc:sldMkLst>
        <pc:spChg chg="mod">
          <ac:chgData name="Vacha, Lukas" userId="fc5b3a59-8678-4e64-b455-742c065ab48c" providerId="ADAL" clId="{E441B306-60C4-4252-94F9-83694C300F38}" dt="2022-12-13T09:34:48.754" v="224" actId="20577"/>
          <ac:spMkLst>
            <pc:docMk/>
            <pc:sldMk cId="1393661010" sldId="263"/>
            <ac:spMk id="3" creationId="{C78C1BD3-4470-7FA6-8BF4-3EED1FD53B5C}"/>
          </ac:spMkLst>
        </pc:spChg>
        <pc:picChg chg="add mod">
          <ac:chgData name="Vacha, Lukas" userId="fc5b3a59-8678-4e64-b455-742c065ab48c" providerId="ADAL" clId="{E441B306-60C4-4252-94F9-83694C300F38}" dt="2022-12-13T09:32:00.855" v="209" actId="1076"/>
          <ac:picMkLst>
            <pc:docMk/>
            <pc:sldMk cId="1393661010" sldId="263"/>
            <ac:picMk id="4" creationId="{3E4110C0-B131-4318-3503-0B5D2345EF30}"/>
          </ac:picMkLst>
        </pc:picChg>
      </pc:sldChg>
      <pc:sldChg chg="modSp mod">
        <pc:chgData name="Vacha, Lukas" userId="fc5b3a59-8678-4e64-b455-742c065ab48c" providerId="ADAL" clId="{E441B306-60C4-4252-94F9-83694C300F38}" dt="2022-12-13T09:14:39.959" v="63" actId="1076"/>
        <pc:sldMkLst>
          <pc:docMk/>
          <pc:sldMk cId="1960054088" sldId="264"/>
        </pc:sldMkLst>
        <pc:picChg chg="mod">
          <ac:chgData name="Vacha, Lukas" userId="fc5b3a59-8678-4e64-b455-742c065ab48c" providerId="ADAL" clId="{E441B306-60C4-4252-94F9-83694C300F38}" dt="2022-12-13T09:14:29.271" v="57" actId="14100"/>
          <ac:picMkLst>
            <pc:docMk/>
            <pc:sldMk cId="1960054088" sldId="264"/>
            <ac:picMk id="4" creationId="{CFCDD088-D3C2-92BB-B812-23A426977D68}"/>
          </ac:picMkLst>
        </pc:picChg>
        <pc:picChg chg="mod">
          <ac:chgData name="Vacha, Lukas" userId="fc5b3a59-8678-4e64-b455-742c065ab48c" providerId="ADAL" clId="{E441B306-60C4-4252-94F9-83694C300F38}" dt="2022-12-13T09:14:39.959" v="63" actId="1076"/>
          <ac:picMkLst>
            <pc:docMk/>
            <pc:sldMk cId="1960054088" sldId="264"/>
            <ac:picMk id="6" creationId="{14408200-0EB2-59D8-5E0E-56F1F6A76266}"/>
          </ac:picMkLst>
        </pc:picChg>
      </pc:sldChg>
      <pc:sldChg chg="addSp modSp">
        <pc:chgData name="Vacha, Lukas" userId="fc5b3a59-8678-4e64-b455-742c065ab48c" providerId="ADAL" clId="{E441B306-60C4-4252-94F9-83694C300F38}" dt="2022-12-13T09:26:01.678" v="128" actId="14100"/>
        <pc:sldMkLst>
          <pc:docMk/>
          <pc:sldMk cId="3179808167" sldId="265"/>
        </pc:sldMkLst>
        <pc:picChg chg="add mod">
          <ac:chgData name="Vacha, Lukas" userId="fc5b3a59-8678-4e64-b455-742c065ab48c" providerId="ADAL" clId="{E441B306-60C4-4252-94F9-83694C300F38}" dt="2022-12-13T09:26:01.678" v="128" actId="14100"/>
          <ac:picMkLst>
            <pc:docMk/>
            <pc:sldMk cId="3179808167" sldId="265"/>
            <ac:picMk id="2050" creationId="{A0EF4DB9-9EF4-84DC-D504-FE1FD31E9FB6}"/>
          </ac:picMkLst>
        </pc:picChg>
      </pc:sldChg>
      <pc:sldChg chg="modSp new mod">
        <pc:chgData name="Vacha, Lukas" userId="fc5b3a59-8678-4e64-b455-742c065ab48c" providerId="ADAL" clId="{E441B306-60C4-4252-94F9-83694C300F38}" dt="2022-12-13T09:31:17.806" v="206" actId="20577"/>
        <pc:sldMkLst>
          <pc:docMk/>
          <pc:sldMk cId="1194037638" sldId="266"/>
        </pc:sldMkLst>
        <pc:spChg chg="mod">
          <ac:chgData name="Vacha, Lukas" userId="fc5b3a59-8678-4e64-b455-742c065ab48c" providerId="ADAL" clId="{E441B306-60C4-4252-94F9-83694C300F38}" dt="2022-12-13T09:31:17.806" v="206" actId="20577"/>
          <ac:spMkLst>
            <pc:docMk/>
            <pc:sldMk cId="1194037638" sldId="266"/>
            <ac:spMk id="2" creationId="{CFF2A62C-57E5-51B8-EC55-31A0BFFACDDD}"/>
          </ac:spMkLst>
        </pc:spChg>
      </pc:sldChg>
      <pc:sldChg chg="modSp mod">
        <pc:chgData name="Vacha, Lukas" userId="fc5b3a59-8678-4e64-b455-742c065ab48c" providerId="ADAL" clId="{E441B306-60C4-4252-94F9-83694C300F38}" dt="2022-12-14T13:12:30.870" v="351" actId="20577"/>
        <pc:sldMkLst>
          <pc:docMk/>
          <pc:sldMk cId="4194662400" sldId="284"/>
        </pc:sldMkLst>
        <pc:spChg chg="mod">
          <ac:chgData name="Vacha, Lukas" userId="fc5b3a59-8678-4e64-b455-742c065ab48c" providerId="ADAL" clId="{E441B306-60C4-4252-94F9-83694C300F38}" dt="2022-12-14T13:12:30.870" v="351" actId="20577"/>
          <ac:spMkLst>
            <pc:docMk/>
            <pc:sldMk cId="4194662400" sldId="284"/>
            <ac:spMk id="3" creationId="{34DB960F-FF08-194E-E529-97ECEFF9BA91}"/>
          </ac:spMkLst>
        </pc:spChg>
      </pc:sldChg>
      <pc:sldChg chg="addSp delSp modSp mod delDesignElem">
        <pc:chgData name="Vacha, Lukas" userId="fc5b3a59-8678-4e64-b455-742c065ab48c" providerId="ADAL" clId="{E441B306-60C4-4252-94F9-83694C300F38}" dt="2022-12-14T13:27:21.993" v="375" actId="115"/>
        <pc:sldMkLst>
          <pc:docMk/>
          <pc:sldMk cId="3245269733" sldId="289"/>
        </pc:sldMkLst>
        <pc:spChg chg="mod">
          <ac:chgData name="Vacha, Lukas" userId="fc5b3a59-8678-4e64-b455-742c065ab48c" providerId="ADAL" clId="{E441B306-60C4-4252-94F9-83694C300F38}" dt="2022-12-14T12:10:25.345" v="276"/>
          <ac:spMkLst>
            <pc:docMk/>
            <pc:sldMk cId="3245269733" sldId="289"/>
            <ac:spMk id="2" creationId="{E0AA5435-A1D2-AFBB-8681-4A9B78196EE2}"/>
          </ac:spMkLst>
        </pc:spChg>
        <pc:spChg chg="mod">
          <ac:chgData name="Vacha, Lukas" userId="fc5b3a59-8678-4e64-b455-742c065ab48c" providerId="ADAL" clId="{E441B306-60C4-4252-94F9-83694C300F38}" dt="2022-12-14T13:27:21.993" v="375" actId="115"/>
          <ac:spMkLst>
            <pc:docMk/>
            <pc:sldMk cId="3245269733" sldId="289"/>
            <ac:spMk id="3" creationId="{34DB960F-FF08-194E-E529-97ECEFF9BA91}"/>
          </ac:spMkLst>
        </pc:spChg>
        <pc:spChg chg="add del mod">
          <ac:chgData name="Vacha, Lukas" userId="fc5b3a59-8678-4e64-b455-742c065ab48c" providerId="ADAL" clId="{E441B306-60C4-4252-94F9-83694C300F38}" dt="2022-12-14T12:10:25.345" v="276"/>
          <ac:spMkLst>
            <pc:docMk/>
            <pc:sldMk cId="3245269733" sldId="289"/>
            <ac:spMk id="4" creationId="{12EBE08A-228E-031D-005F-152EE1CEC162}"/>
          </ac:spMkLst>
        </pc:spChg>
        <pc:spChg chg="add del mod">
          <ac:chgData name="Vacha, Lukas" userId="fc5b3a59-8678-4e64-b455-742c065ab48c" providerId="ADAL" clId="{E441B306-60C4-4252-94F9-83694C300F38}" dt="2022-12-14T12:10:25.345" v="276"/>
          <ac:spMkLst>
            <pc:docMk/>
            <pc:sldMk cId="3245269733" sldId="289"/>
            <ac:spMk id="5" creationId="{F4795C26-4C25-0605-D15C-09760D32969B}"/>
          </ac:spMkLst>
        </pc:spChg>
        <pc:spChg chg="add del">
          <ac:chgData name="Vacha, Lukas" userId="fc5b3a59-8678-4e64-b455-742c065ab48c" providerId="ADAL" clId="{E441B306-60C4-4252-94F9-83694C300F38}" dt="2022-12-14T12:10:25.345" v="276"/>
          <ac:spMkLst>
            <pc:docMk/>
            <pc:sldMk cId="3245269733" sldId="289"/>
            <ac:spMk id="60" creationId="{A7AE9375-4664-4DB2-922D-2782A6E439AC}"/>
          </ac:spMkLst>
        </pc:spChg>
        <pc:spChg chg="add del">
          <ac:chgData name="Vacha, Lukas" userId="fc5b3a59-8678-4e64-b455-742c065ab48c" providerId="ADAL" clId="{E441B306-60C4-4252-94F9-83694C300F38}" dt="2022-12-14T12:10:25.345" v="276"/>
          <ac:spMkLst>
            <pc:docMk/>
            <pc:sldMk cId="3245269733" sldId="289"/>
            <ac:spMk id="64" creationId="{9DD005C1-8C51-42D6-9BEE-B9B83849743D}"/>
          </ac:spMkLst>
        </pc:spChg>
        <pc:cxnChg chg="add del">
          <ac:chgData name="Vacha, Lukas" userId="fc5b3a59-8678-4e64-b455-742c065ab48c" providerId="ADAL" clId="{E441B306-60C4-4252-94F9-83694C300F38}" dt="2022-12-14T12:10:25.345" v="276"/>
          <ac:cxnSpMkLst>
            <pc:docMk/>
            <pc:sldMk cId="3245269733" sldId="289"/>
            <ac:cxnSpMk id="62" creationId="{EE504C98-6397-41C1-A8D8-2D9C4ED307E0}"/>
          </ac:cxnSpMkLst>
        </pc:cxnChg>
      </pc:sldChg>
      <pc:sldChg chg="addSp delSp modSp new del mod chgLayout">
        <pc:chgData name="Vacha, Lukas" userId="fc5b3a59-8678-4e64-b455-742c065ab48c" providerId="ADAL" clId="{E441B306-60C4-4252-94F9-83694C300F38}" dt="2022-12-13T21:07:24.806" v="265" actId="47"/>
        <pc:sldMkLst>
          <pc:docMk/>
          <pc:sldMk cId="796076670" sldId="292"/>
        </pc:sldMkLst>
        <pc:spChg chg="del">
          <ac:chgData name="Vacha, Lukas" userId="fc5b3a59-8678-4e64-b455-742c065ab48c" providerId="ADAL" clId="{E441B306-60C4-4252-94F9-83694C300F38}" dt="2022-12-13T21:06:15.626" v="238" actId="700"/>
          <ac:spMkLst>
            <pc:docMk/>
            <pc:sldMk cId="796076670" sldId="292"/>
            <ac:spMk id="2" creationId="{FDBCE468-CAC6-25FE-B876-022E2EE5E253}"/>
          </ac:spMkLst>
        </pc:spChg>
        <pc:spChg chg="del">
          <ac:chgData name="Vacha, Lukas" userId="fc5b3a59-8678-4e64-b455-742c065ab48c" providerId="ADAL" clId="{E441B306-60C4-4252-94F9-83694C300F38}" dt="2022-12-13T21:02:27.360" v="226"/>
          <ac:spMkLst>
            <pc:docMk/>
            <pc:sldMk cId="796076670" sldId="292"/>
            <ac:spMk id="3" creationId="{DF84BCE2-A07B-9C86-D7CD-197F0CFFE43B}"/>
          </ac:spMkLst>
        </pc:spChg>
        <pc:spChg chg="add mod ord">
          <ac:chgData name="Vacha, Lukas" userId="fc5b3a59-8678-4e64-b455-742c065ab48c" providerId="ADAL" clId="{E441B306-60C4-4252-94F9-83694C300F38}" dt="2022-12-13T21:06:15.626" v="238" actId="700"/>
          <ac:spMkLst>
            <pc:docMk/>
            <pc:sldMk cId="796076670" sldId="292"/>
            <ac:spMk id="10" creationId="{E3449304-A455-3FB7-AB51-C4FFE2E4278E}"/>
          </ac:spMkLst>
        </pc:spChg>
        <pc:spChg chg="add mod">
          <ac:chgData name="Vacha, Lukas" userId="fc5b3a59-8678-4e64-b455-742c065ab48c" providerId="ADAL" clId="{E441B306-60C4-4252-94F9-83694C300F38}" dt="2022-12-13T21:06:56.969" v="256" actId="21"/>
          <ac:spMkLst>
            <pc:docMk/>
            <pc:sldMk cId="796076670" sldId="292"/>
            <ac:spMk id="12" creationId="{EC9269F0-1C42-7F95-675D-3FEC3D15940A}"/>
          </ac:spMkLst>
        </pc:spChg>
        <pc:picChg chg="add del mod ord">
          <ac:chgData name="Vacha, Lukas" userId="fc5b3a59-8678-4e64-b455-742c065ab48c" providerId="ADAL" clId="{E441B306-60C4-4252-94F9-83694C300F38}" dt="2022-12-13T21:06:56.969" v="256" actId="21"/>
          <ac:picMkLst>
            <pc:docMk/>
            <pc:sldMk cId="796076670" sldId="292"/>
            <ac:picMk id="5" creationId="{EBEA5172-A83C-5ED6-AC31-D5C2486115AF}"/>
          </ac:picMkLst>
        </pc:picChg>
        <pc:picChg chg="add del">
          <ac:chgData name="Vacha, Lukas" userId="fc5b3a59-8678-4e64-b455-742c065ab48c" providerId="ADAL" clId="{E441B306-60C4-4252-94F9-83694C300F38}" dt="2022-12-13T21:03:21.732" v="229" actId="478"/>
          <ac:picMkLst>
            <pc:docMk/>
            <pc:sldMk cId="796076670" sldId="292"/>
            <ac:picMk id="7" creationId="{52781DC9-CCC8-C3B0-F6BD-760B1097453C}"/>
          </ac:picMkLst>
        </pc:picChg>
        <pc:picChg chg="add del mod modCrop">
          <ac:chgData name="Vacha, Lukas" userId="fc5b3a59-8678-4e64-b455-742c065ab48c" providerId="ADAL" clId="{E441B306-60C4-4252-94F9-83694C300F38}" dt="2022-12-13T21:05:34.335" v="237" actId="478"/>
          <ac:picMkLst>
            <pc:docMk/>
            <pc:sldMk cId="796076670" sldId="292"/>
            <ac:picMk id="9" creationId="{0030A1D4-1AA0-9FF9-E6C7-BF0DD1119575}"/>
          </ac:picMkLst>
        </pc:picChg>
      </pc:sldChg>
      <pc:sldChg chg="addSp delSp modSp new del mod">
        <pc:chgData name="Vacha, Lukas" userId="fc5b3a59-8678-4e64-b455-742c065ab48c" providerId="ADAL" clId="{E441B306-60C4-4252-94F9-83694C300F38}" dt="2022-12-13T21:06:55.188" v="255" actId="47"/>
        <pc:sldMkLst>
          <pc:docMk/>
          <pc:sldMk cId="947044491" sldId="293"/>
        </pc:sldMkLst>
        <pc:spChg chg="del">
          <ac:chgData name="Vacha, Lukas" userId="fc5b3a59-8678-4e64-b455-742c065ab48c" providerId="ADAL" clId="{E441B306-60C4-4252-94F9-83694C300F38}" dt="2022-12-13T21:06:23.055" v="240"/>
          <ac:spMkLst>
            <pc:docMk/>
            <pc:sldMk cId="947044491" sldId="293"/>
            <ac:spMk id="3" creationId="{33C844AF-DFC1-7555-7953-259ED00509F6}"/>
          </ac:spMkLst>
        </pc:spChg>
        <pc:spChg chg="add del mod">
          <ac:chgData name="Vacha, Lukas" userId="fc5b3a59-8678-4e64-b455-742c065ab48c" providerId="ADAL" clId="{E441B306-60C4-4252-94F9-83694C300F38}" dt="2022-12-13T21:06:31.655" v="242"/>
          <ac:spMkLst>
            <pc:docMk/>
            <pc:sldMk cId="947044491" sldId="293"/>
            <ac:spMk id="4" creationId="{8D688A32-B568-78FA-D4D1-D6E41B8A1333}"/>
          </ac:spMkLst>
        </pc:spChg>
        <pc:spChg chg="add del mod">
          <ac:chgData name="Vacha, Lukas" userId="fc5b3a59-8678-4e64-b455-742c065ab48c" providerId="ADAL" clId="{E441B306-60C4-4252-94F9-83694C300F38}" dt="2022-12-13T21:06:46.305" v="244" actId="478"/>
          <ac:spMkLst>
            <pc:docMk/>
            <pc:sldMk cId="947044491" sldId="293"/>
            <ac:spMk id="5" creationId="{46D1109B-00C9-23CC-307E-459362FD1136}"/>
          </ac:spMkLst>
        </pc:spChg>
      </pc:sldChg>
      <pc:sldChg chg="addSp delSp modSp new del mod">
        <pc:chgData name="Vacha, Lukas" userId="fc5b3a59-8678-4e64-b455-742c065ab48c" providerId="ADAL" clId="{E441B306-60C4-4252-94F9-83694C300F38}" dt="2022-12-14T12:13:06.944" v="335" actId="47"/>
        <pc:sldMkLst>
          <pc:docMk/>
          <pc:sldMk cId="1599270393" sldId="294"/>
        </pc:sldMkLst>
        <pc:spChg chg="del">
          <ac:chgData name="Vacha, Lukas" userId="fc5b3a59-8678-4e64-b455-742c065ab48c" providerId="ADAL" clId="{E441B306-60C4-4252-94F9-83694C300F38}" dt="2022-12-13T21:07:03.415" v="260" actId="478"/>
          <ac:spMkLst>
            <pc:docMk/>
            <pc:sldMk cId="1599270393" sldId="294"/>
            <ac:spMk id="2" creationId="{9F49CB63-81EF-ED05-03CA-269B44EE9E9C}"/>
          </ac:spMkLst>
        </pc:spChg>
        <pc:spChg chg="mod">
          <ac:chgData name="Vacha, Lukas" userId="fc5b3a59-8678-4e64-b455-742c065ab48c" providerId="ADAL" clId="{E441B306-60C4-4252-94F9-83694C300F38}" dt="2022-12-14T12:11:43.134" v="319" actId="21"/>
          <ac:spMkLst>
            <pc:docMk/>
            <pc:sldMk cId="1599270393" sldId="294"/>
            <ac:spMk id="3" creationId="{CC07D68D-E42A-DECB-9438-F60C07539790}"/>
          </ac:spMkLst>
        </pc:spChg>
        <pc:spChg chg="mod">
          <ac:chgData name="Vacha, Lukas" userId="fc5b3a59-8678-4e64-b455-742c065ab48c" providerId="ADAL" clId="{E441B306-60C4-4252-94F9-83694C300F38}" dt="2022-12-14T12:12:54.643" v="334" actId="21"/>
          <ac:spMkLst>
            <pc:docMk/>
            <pc:sldMk cId="1599270393" sldId="294"/>
            <ac:spMk id="5" creationId="{563E1966-6336-E74A-7F0F-AC7CB91E0354}"/>
          </ac:spMkLst>
        </pc:spChg>
        <pc:picChg chg="add del mod">
          <ac:chgData name="Vacha, Lukas" userId="fc5b3a59-8678-4e64-b455-742c065ab48c" providerId="ADAL" clId="{E441B306-60C4-4252-94F9-83694C300F38}" dt="2022-12-14T12:12:35.950" v="329" actId="21"/>
          <ac:picMkLst>
            <pc:docMk/>
            <pc:sldMk cId="1599270393" sldId="294"/>
            <ac:picMk id="4" creationId="{E40CC431-7769-7659-6496-EF373167E537}"/>
          </ac:picMkLst>
        </pc:picChg>
      </pc:sldChg>
      <pc:sldChg chg="addSp modSp add mod ord">
        <pc:chgData name="Vacha, Lukas" userId="fc5b3a59-8678-4e64-b455-742c065ab48c" providerId="ADAL" clId="{E441B306-60C4-4252-94F9-83694C300F38}" dt="2022-12-14T13:23:29.699" v="356"/>
        <pc:sldMkLst>
          <pc:docMk/>
          <pc:sldMk cId="1362192130" sldId="295"/>
        </pc:sldMkLst>
        <pc:spChg chg="mod">
          <ac:chgData name="Vacha, Lukas" userId="fc5b3a59-8678-4e64-b455-742c065ab48c" providerId="ADAL" clId="{E441B306-60C4-4252-94F9-83694C300F38}" dt="2022-12-14T12:11:36.599" v="318" actId="1076"/>
          <ac:spMkLst>
            <pc:docMk/>
            <pc:sldMk cId="1362192130" sldId="295"/>
            <ac:spMk id="2" creationId="{E0AA5435-A1D2-AFBB-8681-4A9B78196EE2}"/>
          </ac:spMkLst>
        </pc:spChg>
        <pc:spChg chg="mod">
          <ac:chgData name="Vacha, Lukas" userId="fc5b3a59-8678-4e64-b455-742c065ab48c" providerId="ADAL" clId="{E441B306-60C4-4252-94F9-83694C300F38}" dt="2022-12-14T12:13:28.586" v="349" actId="20577"/>
          <ac:spMkLst>
            <pc:docMk/>
            <pc:sldMk cId="1362192130" sldId="295"/>
            <ac:spMk id="3" creationId="{34DB960F-FF08-194E-E529-97ECEFF9BA91}"/>
          </ac:spMkLst>
        </pc:spChg>
        <pc:picChg chg="add mod">
          <ac:chgData name="Vacha, Lukas" userId="fc5b3a59-8678-4e64-b455-742c065ab48c" providerId="ADAL" clId="{E441B306-60C4-4252-94F9-83694C300F38}" dt="2022-12-14T12:12:44.791" v="333" actId="1076"/>
          <ac:picMkLst>
            <pc:docMk/>
            <pc:sldMk cId="1362192130" sldId="295"/>
            <ac:picMk id="4" creationId="{9217352E-295D-B54D-66F1-C766CE3FDD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7083F-71D5-4148-8B29-DBF4C9C457B3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1C4E5-0CC1-47C0-9B7B-BD0EA17CC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39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6BE00-1E66-EAEA-949A-F230694A0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DA855B-33CF-FD71-D9B3-8E81D8DAC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3748E9-989C-245B-0684-AA1D9BFD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C11B-1534-4318-8A7A-F69D5422D756}" type="datetime1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85604C-F5B6-B4A5-8D44-31720378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B5B771-A4AC-5E20-A9B5-1876A452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88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95955-CA93-20DB-2B22-B30BD2B6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A9BA6B-6463-1669-2A24-CA21CF06A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10D97B-A7D9-DABD-87F4-4F0BBCA2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413E-9716-448E-B272-492EF35472C7}" type="datetime1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40BE01-5DD8-539B-40FB-1AD5D635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6CE304-BA29-F970-E2BB-D513267B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12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C9E115-59DA-217F-C572-776E733CF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BCB3DE-3D7D-B3B0-A746-665975677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C46E99-EA77-9DE2-3EBD-058F149C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D879-ECAF-4098-B6D6-C4202A7AF063}" type="datetime1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4D566-D4BC-FCA8-8298-4520623E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928115-6F8C-CEA2-E93C-F10A5B66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479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6BE00-1E66-EAEA-949A-F230694A0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DA855B-33CF-FD71-D9B3-8E81D8DAC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3748E9-989C-245B-0684-AA1D9BFD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343-EBB7-485C-842F-6B35BB737B80}" type="datetime1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85604C-F5B6-B4A5-8D44-31720378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VL)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B5B771-A4AC-5E20-A9B5-1876A452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88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54311-A490-0436-DC0E-F3EB2B00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EF9FC-7AB0-8026-3E69-3F4F00343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651280-2A9C-4B2E-FAB0-EFD2CA0B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5F5B-A748-4855-846B-895DB2430542}" type="datetime1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934D93-3493-E464-8D25-B4EEA97B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VL)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49FB4F-2F17-A269-1423-47785099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4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7DBDA-228E-003B-6205-3C5DA690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C46C7-D8AC-6A24-D537-463795324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1D9A76-90D4-CB3E-0E1E-765BFC6B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67C2-F3AB-4652-B973-01CD0191BADA}" type="datetime1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85D795-59A0-D4DD-E6C0-239C7468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VL)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C2A853-CB31-8E50-1BB3-60A24556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051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DA0BD-9A87-3E1E-97F5-62086032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80CC4C-3682-2383-B231-E9F79B52F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36BE01-4004-B35B-F20F-92919D8E4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CA1609-AF2D-BFB0-CBCC-3B3F6FB8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329D-DE45-40B7-AB0E-5F537B61D5A7}" type="datetime1">
              <a:rPr lang="cs-CZ" smtClean="0"/>
              <a:t>14.12.2022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73A9F2-C54D-45A0-C7E3-DA2B61A8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VL)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D505C8-7990-3FC7-E549-421C0AA0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83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B8F6B-1248-0AF4-E8DE-2C98E13B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612777-88A1-7BE3-634E-9C53E6061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FF7CD6-1679-D413-652D-1E821AC17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B06BC3-2A1F-B5F8-7D16-D04A01B67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DFCDBE-D0AE-DA94-4978-921D78237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971D2E-F303-CF7E-59CE-8508C6FB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BBC5-4620-4615-8B24-B0D51496E904}" type="datetime1">
              <a:rPr lang="cs-CZ" smtClean="0"/>
              <a:t>14.12.2022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903A46D-293B-F8DF-F092-DAABA7F4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VL)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827DCB7-6E6D-5537-4667-3CC9DC7E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966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0A4DD-DEE1-FE88-9189-D5C9C423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A73C61-A032-B6D6-F44E-0E9989D5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E17-F726-4F52-86D6-778276D3E27D}" type="datetime1">
              <a:rPr lang="cs-CZ" smtClean="0"/>
              <a:t>14.12.2022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DB045C-9DB4-47B2-0C67-72D58634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VL)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8CFE4C-BF94-FF65-CCBF-DD7E8AC1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354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7E186A-C325-58DA-597A-E6F3CAA3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B4AD-48BB-4224-ACD1-02E993636DD7}" type="datetime1">
              <a:rPr lang="cs-CZ" smtClean="0"/>
              <a:t>14.12.2022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6D6C71-C24F-C05D-8567-2D92FC9A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VL)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5448FE-86B1-65F6-98C7-BD12E9A8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185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12D8D-D464-072A-0739-E5B2961B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2BDAB-27C8-39FA-30C9-397B23B79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1309A8-6EE7-B10E-CFDA-0E80382F2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68BC16-B346-E316-563A-F7146F8E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DBAE-9783-4B3D-B00C-3AB8EF7D2BBE}" type="datetime1">
              <a:rPr lang="cs-CZ" smtClean="0"/>
              <a:t>14.12.2022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511649-0C35-CA0D-7BA3-7D3F2249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VL)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6E42ED-81E6-3DB5-1960-7CA1E75A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09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54311-A490-0436-DC0E-F3EB2B00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EF9FC-7AB0-8026-3E69-3F4F00343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651280-2A9C-4B2E-FAB0-EFD2CA0B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BB7E-42AD-465F-A3B4-6E88578EB1A2}" type="datetime1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934D93-3493-E464-8D25-B4EEA97B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49FB4F-2F17-A269-1423-47785099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48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2848B-A579-F2A8-B54E-640F9292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76A4A0-7BC2-546E-34CC-C37FE78EE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036B7A-DB92-FE2C-7325-F438BC71C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7DE003-6CBB-AFE8-A19B-8D0B47D3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4FB-7F7B-4F46-811E-2A949E6D3BC2}" type="datetime1">
              <a:rPr lang="cs-CZ" smtClean="0"/>
              <a:t>14.12.2022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4E8ABF-72B5-5753-5DC4-DBCE5ECD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VL)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5A46A5-1CEA-64DC-4874-B420AA18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393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95955-CA93-20DB-2B22-B30BD2B6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A9BA6B-6463-1669-2A24-CA21CF06A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10D97B-A7D9-DABD-87F4-4F0BBCA2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EDA7-B197-420D-AA1B-9EEB0EA83F6A}" type="datetime1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40BE01-5DD8-539B-40FB-1AD5D635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VL)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6CE304-BA29-F970-E2BB-D513267B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128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C9E115-59DA-217F-C572-776E733CF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BCB3DE-3D7D-B3B0-A746-665975677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C46E99-EA77-9DE2-3EBD-058F149C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4D98-3203-49AB-80C0-7AA5820040DF}" type="datetime1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4D566-D4BC-FCA8-8298-4520623E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VL)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928115-6F8C-CEA2-E93C-F10A5B66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47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7DBDA-228E-003B-6205-3C5DA690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C46C7-D8AC-6A24-D537-463795324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1D9A76-90D4-CB3E-0E1E-765BFC6B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F0B-796E-4F8F-96DC-2FF7C51C430A}" type="datetime1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85D795-59A0-D4DD-E6C0-239C7468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C2A853-CB31-8E50-1BB3-60A24556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05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DA0BD-9A87-3E1E-97F5-62086032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80CC4C-3682-2383-B231-E9F79B52F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36BE01-4004-B35B-F20F-92919D8E4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CA1609-AF2D-BFB0-CBCC-3B3F6FB8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7DE1-BB7D-49C6-96D5-AFA757EE2F82}" type="datetime1">
              <a:rPr lang="cs-CZ" smtClean="0"/>
              <a:t>14.12.2022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73A9F2-C54D-45A0-C7E3-DA2B61A8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D505C8-7990-3FC7-E549-421C0AA0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83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B8F6B-1248-0AF4-E8DE-2C98E13B9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612777-88A1-7BE3-634E-9C53E6061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FF7CD6-1679-D413-652D-1E821AC17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B06BC3-2A1F-B5F8-7D16-D04A01B67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DFCDBE-D0AE-DA94-4978-921D78237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971D2E-F303-CF7E-59CE-8508C6FB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68AD-A03E-4D01-9E49-9CE691E7B3EB}" type="datetime1">
              <a:rPr lang="cs-CZ" smtClean="0"/>
              <a:t>14.12.2022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903A46D-293B-F8DF-F092-DAABA7F4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827DCB7-6E6D-5537-4667-3CC9DC7E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96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0A4DD-DEE1-FE88-9189-D5C9C423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A73C61-A032-B6D6-F44E-0E9989D5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99B9-5ADE-4048-A314-5EF012DDB292}" type="datetime1">
              <a:rPr lang="cs-CZ" smtClean="0"/>
              <a:t>14.12.2022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DB045C-9DB4-47B2-0C67-72D58634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8CFE4C-BF94-FF65-CCBF-DD7E8AC1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35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7E186A-C325-58DA-597A-E6F3CAA3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5532-156C-4611-9785-B93FFFD0E7C9}" type="datetime1">
              <a:rPr lang="cs-CZ" smtClean="0"/>
              <a:t>14.12.2022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6D6C71-C24F-C05D-8567-2D92FC9A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5448FE-86B1-65F6-98C7-BD12E9A8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18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12D8D-D464-072A-0739-E5B2961B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2BDAB-27C8-39FA-30C9-397B23B79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1309A8-6EE7-B10E-CFDA-0E80382F2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68BC16-B346-E316-563A-F7146F8E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5635-654B-47BC-97DA-88227874C4A4}" type="datetime1">
              <a:rPr lang="cs-CZ" smtClean="0"/>
              <a:t>14.12.2022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511649-0C35-CA0D-7BA3-7D3F2249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6E42ED-81E6-3DB5-1960-7CA1E75A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09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2848B-A579-F2A8-B54E-640F9292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76A4A0-7BC2-546E-34CC-C37FE78EE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036B7A-DB92-FE2C-7325-F438BC71C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7DE003-6CBB-AFE8-A19B-8D0B47D3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97A2-8FA4-4BDB-9F04-4B5EB3DAABEA}" type="datetime1">
              <a:rPr lang="cs-CZ" smtClean="0"/>
              <a:t>14.12.2022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4E8ABF-72B5-5753-5DC4-DBCE5ECD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5A46A5-1CEA-64DC-4874-B420AA18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39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7DA0F4F-21E2-42E5-762C-3514DA5C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679CCF-815C-51AF-3D2B-33E3DC86D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9F6D9F-ED67-1586-44EF-1644BD4B1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8BE9-B74C-43A3-976A-783552A17A76}" type="datetime1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BC038C-9916-233D-C931-2A0258ADE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E7E71C-191B-AA4D-920E-D84FD931D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85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7DA0F4F-21E2-42E5-762C-3514DA5C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679CCF-815C-51AF-3D2B-33E3DC86D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9F6D9F-ED67-1586-44EF-1644BD4B1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8018C-F422-48BB-B70A-D066897D052E}" type="datetime1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BC038C-9916-233D-C931-2A0258ADE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VL)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E7E71C-191B-AA4D-920E-D84FD931D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C64D-6121-4D9A-9289-99DE053967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85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s://bezpecnost.praha.e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227D23-B2DB-3952-DF0A-3119CF777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8716" y="955309"/>
            <a:ext cx="7074568" cy="2898975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rgbClr val="FFFFFF"/>
                </a:solidFill>
                <a:cs typeface="Calibri Light"/>
              </a:rPr>
              <a:t>Řízení firmy v krizových situacích</a:t>
            </a:r>
            <a:endParaRPr lang="cs-CZ" sz="660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878527-135D-0CF2-8421-BDC7150A4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916" y="4533813"/>
            <a:ext cx="6930189" cy="938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cs typeface="Calibri"/>
              </a:rPr>
              <a:t>Laura </a:t>
            </a:r>
            <a:r>
              <a:rPr lang="cs-CZ" dirty="0" err="1">
                <a:solidFill>
                  <a:srgbClr val="FFFFFF"/>
                </a:solidFill>
                <a:cs typeface="Calibri"/>
              </a:rPr>
              <a:t>Thonová</a:t>
            </a:r>
            <a:r>
              <a:rPr lang="cs-CZ" dirty="0">
                <a:solidFill>
                  <a:srgbClr val="FFFFFF"/>
                </a:solidFill>
                <a:cs typeface="Calibri"/>
              </a:rPr>
              <a:t> &amp; Lukáš Vácha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5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A5435-A1D2-AFBB-8681-4A9B7819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75" y="683014"/>
            <a:ext cx="5220936" cy="1350143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Oficiální krizové plány</a:t>
            </a:r>
            <a:endParaRPr lang="cs-CZ" dirty="0">
              <a:solidFill>
                <a:schemeClr val="bg1">
                  <a:lumMod val="95000"/>
                </a:schemeClr>
              </a:solidFill>
              <a:ea typeface="+mj-lt"/>
              <a:cs typeface="+mj-lt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B960F-FF08-194E-E529-97ECEFF9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48" y="2422641"/>
            <a:ext cx="6025073" cy="3386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</a:rPr>
              <a:t>Válečné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</a:rPr>
              <a:t>Chemické úniky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</a:rPr>
              <a:t>Povodňové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</a:rPr>
              <a:t>Epidemické</a:t>
            </a:r>
          </a:p>
          <a:p>
            <a:endParaRPr lang="cs-CZ" sz="20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endParaRPr lang="cs-CZ" sz="20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cs-CZ" sz="2000" dirty="0">
              <a:ea typeface="+mn-lt"/>
              <a:cs typeface="+mn-lt"/>
            </a:endParaRPr>
          </a:p>
          <a:p>
            <a:endParaRPr lang="cs-CZ" sz="20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cs-CZ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B55857C3-A6AE-4D0C-26BF-64F8CF32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 Václav Novák</a:t>
            </a:r>
            <a:r>
              <a:rPr lang="cs-CZ" b="0" i="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cs-CZ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9EF7CD7-7055-58D5-F7C2-56EE9E421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08" y="2450873"/>
            <a:ext cx="5486117" cy="3799136"/>
          </a:xfrm>
          <a:prstGeom prst="rect">
            <a:avLst/>
          </a:prstGeom>
        </p:spPr>
      </p:pic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3FAE24E2-8820-AE48-4480-7B32A20FE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33" y="3139005"/>
            <a:ext cx="3293706" cy="311100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D539B3C-1C05-1881-0213-E334BDEC745C}"/>
              </a:ext>
            </a:extLst>
          </p:cNvPr>
          <p:cNvSpPr/>
          <p:nvPr/>
        </p:nvSpPr>
        <p:spPr>
          <a:xfrm>
            <a:off x="10196623" y="308344"/>
            <a:ext cx="1642502" cy="1562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Grafický objekt 6" descr="Článek řetězu se souvislou výplní">
            <a:hlinkClick r:id="rId4"/>
            <a:extLst>
              <a:ext uri="{FF2B5EF4-FFF2-40B4-BE49-F238E27FC236}">
                <a16:creationId xmlns:a16="http://schemas.microsoft.com/office/drawing/2014/main" id="{1E94E353-A109-BA3A-29C2-FFC9DE448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51682" y="260497"/>
            <a:ext cx="1732384" cy="17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3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A5435-A1D2-AFBB-8681-4A9B7819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779" y="676197"/>
            <a:ext cx="7098383" cy="1350143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Jak na krizové řízení firmy?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B960F-FF08-194E-E529-97ECEFF9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48" y="2422641"/>
            <a:ext cx="10387246" cy="3386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 i="1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„Pokud se vaše firma nachází v krizové situaci, je důležité co nejrychleji zjistit příčiny krize a přijmout kroky k jejímu řešení. To může zahrnovat snížení nákladů, zvýšení prodejů, hledání nových zdrojů financování nebo dokonce změnu obchodního modelu. Důležité je také otevřeně komunikovat s ostatními zúčastněnými stranami, jako jsou zaměstnanci, dodavatelé a zákazníci, a snažit se najít společná řešení. Pokud je to nutné, může být užitečné získat radu od odborníka na krizové řízení nebo finančního poradce.“</a:t>
            </a:r>
            <a:endParaRPr lang="cs-CZ" sz="20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9217352E-295D-B54D-66F1-C766CE3FD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754" y="3903826"/>
            <a:ext cx="2838982" cy="2838982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A710C1-761A-41F0-29C4-9CF91C0B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Umělá inteligence</a:t>
            </a:r>
          </a:p>
        </p:txBody>
      </p:sp>
    </p:spTree>
    <p:extLst>
      <p:ext uri="{BB962C8B-B14F-4D97-AF65-F5344CB8AC3E}">
        <p14:creationId xmlns:p14="http://schemas.microsoft.com/office/powerpoint/2010/main" val="136219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A5435-A1D2-AFBB-8681-4A9B7819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092" y="683014"/>
            <a:ext cx="1444067" cy="1350143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Závěr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B960F-FF08-194E-E529-97ECEFF9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48" y="2422641"/>
            <a:ext cx="10387246" cy="3386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</a:rPr>
              <a:t>Krizové řízení firmy může být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</a:rPr>
              <a:t>preventivní</a:t>
            </a:r>
            <a:r>
              <a:rPr lang="cs-CZ" sz="20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</a:rPr>
              <a:t>krizové</a:t>
            </a:r>
            <a:r>
              <a:rPr lang="cs-CZ" sz="2000" dirty="0">
                <a:solidFill>
                  <a:schemeClr val="bg1">
                    <a:lumMod val="85000"/>
                  </a:schemeClr>
                </a:solidFill>
              </a:rPr>
              <a:t> nebo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</a:rPr>
              <a:t>likvidační</a:t>
            </a:r>
            <a:endParaRPr lang="cs-CZ" u="sng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Nejčastější příčinou krize firmy bývá zpravidla celoplošná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ekonomická krize</a:t>
            </a: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 či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přírodní katastrofa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Cílem krizového managementu je eliminovat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příčiny</a:t>
            </a: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 a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důsledky</a:t>
            </a: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 krize a zároveň ochránit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veřejný</a:t>
            </a: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 a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vlastní ekonomický zájem</a:t>
            </a: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 firmy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Pro zvládnutí krize firmy je nezbytný krizový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plán</a:t>
            </a: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 a krizový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tým</a:t>
            </a: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 v čele s krizovým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manažerem</a:t>
            </a: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, který má za úkol tento plán realizovat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Krizového managera je možné určit v rámci firmy, popřípadě ho najmout jako externího profesionála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Každý stát má vypracované vlastní </a:t>
            </a:r>
            <a:r>
              <a:rPr lang="cs-CZ" sz="2000" u="sng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oficiální krizové plány</a:t>
            </a: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 pro případy celonárodního ohrožení</a:t>
            </a:r>
            <a:endParaRPr lang="cs-CZ" sz="2000" dirty="0">
              <a:solidFill>
                <a:srgbClr val="D9D9D9"/>
              </a:solidFill>
              <a:cs typeface="Calibri"/>
            </a:endParaRPr>
          </a:p>
          <a:p>
            <a:endParaRPr lang="cs-CZ" sz="2000" dirty="0">
              <a:solidFill>
                <a:srgbClr val="A6A6A6"/>
              </a:solidFill>
              <a:cs typeface="Calibri"/>
            </a:endParaRPr>
          </a:p>
          <a:p>
            <a:endParaRPr lang="cs-CZ" sz="2000" dirty="0">
              <a:solidFill>
                <a:srgbClr val="FFFFFF"/>
              </a:solidFill>
              <a:cs typeface="Calibri"/>
            </a:endParaRPr>
          </a:p>
          <a:p>
            <a:endParaRPr lang="cs-CZ" sz="2000" dirty="0">
              <a:solidFill>
                <a:srgbClr val="000000"/>
              </a:solidFill>
              <a:cs typeface="Calibri"/>
            </a:endParaRPr>
          </a:p>
          <a:p>
            <a:endParaRPr lang="cs-CZ" sz="2000" dirty="0">
              <a:solidFill>
                <a:schemeClr val="bg1"/>
              </a:solidFill>
              <a:cs typeface="Calibri"/>
            </a:endParaRPr>
          </a:p>
          <a:p>
            <a:endParaRPr lang="cs-CZ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6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227D23-B2DB-3952-DF0A-3119CF777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490" y="1127373"/>
            <a:ext cx="8254438" cy="2898975"/>
          </a:xfrm>
        </p:spPr>
        <p:txBody>
          <a:bodyPr>
            <a:normAutofit/>
          </a:bodyPr>
          <a:lstStyle/>
          <a:p>
            <a:r>
              <a:rPr lang="cs-CZ" sz="6600" dirty="0">
                <a:solidFill>
                  <a:srgbClr val="FFFFFF"/>
                </a:solidFill>
                <a:cs typeface="Calibri Light"/>
              </a:rPr>
              <a:t>Děkujeme za pozornost</a:t>
            </a:r>
            <a:endParaRPr lang="cs-CZ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A5435-A1D2-AFBB-8681-4A9B7819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cs-CZ" sz="6800" dirty="0">
                <a:solidFill>
                  <a:schemeClr val="bg1">
                    <a:lumMod val="95000"/>
                  </a:schemeClr>
                </a:solidFill>
              </a:rPr>
              <a:t>Jaké jsou prvky v krizovém řízení?</a:t>
            </a:r>
          </a:p>
        </p:txBody>
      </p:sp>
      <p:cxnSp>
        <p:nvCxnSpPr>
          <p:cNvPr id="54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B960F-FF08-194E-E529-97ECEFF9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>
                <a:solidFill>
                  <a:schemeClr val="bg1">
                    <a:lumMod val="85000"/>
                  </a:schemeClr>
                </a:solidFill>
                <a:cs typeface="Calibri"/>
              </a:rPr>
              <a:t>Krizový plán</a:t>
            </a:r>
          </a:p>
          <a:p>
            <a:r>
              <a:rPr lang="cs-CZ" sz="2400" dirty="0">
                <a:solidFill>
                  <a:schemeClr val="bg1">
                    <a:lumMod val="85000"/>
                  </a:schemeClr>
                </a:solidFill>
                <a:cs typeface="Calibri"/>
              </a:rPr>
              <a:t>Krizová opatření</a:t>
            </a:r>
          </a:p>
          <a:p>
            <a:r>
              <a:rPr lang="cs-CZ" sz="2400" dirty="0">
                <a:solidFill>
                  <a:schemeClr val="bg1">
                    <a:lumMod val="85000"/>
                  </a:schemeClr>
                </a:solidFill>
                <a:cs typeface="Calibri"/>
              </a:rPr>
              <a:t>Krizový tým</a:t>
            </a:r>
          </a:p>
          <a:p>
            <a:r>
              <a:rPr lang="cs-CZ" sz="2400" dirty="0">
                <a:solidFill>
                  <a:schemeClr val="bg1">
                    <a:lumMod val="85000"/>
                  </a:schemeClr>
                </a:solidFill>
                <a:cs typeface="Calibri"/>
              </a:rPr>
              <a:t>Krizový manažer</a:t>
            </a:r>
          </a:p>
          <a:p>
            <a:endParaRPr lang="cs-CZ" sz="2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F967502-B9A0-57B9-F769-1E44AD67EBD3}"/>
              </a:ext>
            </a:extLst>
          </p:cNvPr>
          <p:cNvSpPr/>
          <p:nvPr/>
        </p:nvSpPr>
        <p:spPr>
          <a:xfrm>
            <a:off x="137385" y="126500"/>
            <a:ext cx="11923611" cy="6602748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16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A5435-A1D2-AFBB-8681-4A9B7819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Krizové řízení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B960F-FF08-194E-E529-97ECEFF9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38" y="2344637"/>
            <a:ext cx="9633639" cy="49212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Stádia krizového řízení: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 lvl="1"/>
            <a:r>
              <a:rPr lang="cs-CZ" sz="1800" b="1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Preventivní</a:t>
            </a:r>
            <a:endParaRPr lang="en-US" sz="18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 lvl="2"/>
            <a:r>
              <a:rPr lang="cs-CZ" sz="18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Úkolem je hodnocení rizik, které mohou být potenciální příčinou vzniku krize</a:t>
            </a:r>
            <a:endParaRPr lang="en-US" sz="18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 lvl="1"/>
            <a:r>
              <a:rPr lang="cs-CZ" sz="1800" b="1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Krizové</a:t>
            </a:r>
            <a:endParaRPr lang="en-US" sz="18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 lvl="2"/>
            <a:r>
              <a:rPr lang="cs-CZ" sz="18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systém zásad a nástrojů aktivně aplikovaných vedením podniku pro zvládnutí krizového stavu</a:t>
            </a:r>
            <a:endParaRPr lang="en-US" sz="18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 lvl="1"/>
            <a:r>
              <a:rPr lang="cs-CZ" sz="1800" b="1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Likvidační</a:t>
            </a:r>
            <a:endParaRPr lang="en-US" sz="18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 lvl="2"/>
            <a:r>
              <a:rPr lang="cs-CZ" sz="18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činnost správce konkurzní podstaty, zajištění zbylých existujících aktiv podniku při jeho likvidaci</a:t>
            </a:r>
            <a:endParaRPr lang="cs-CZ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Kroky krizového řízení: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cs-CZ" sz="18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Analýza ohrožení organizace</a:t>
            </a:r>
            <a:endParaRPr lang="en-US" sz="18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AutoNum type="arabicPeriod"/>
            </a:pPr>
            <a:r>
              <a:rPr lang="cs-CZ" sz="18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Stanovení krizové strategie</a:t>
            </a:r>
            <a:endParaRPr lang="en-US" sz="18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AutoNum type="arabicPeriod"/>
            </a:pPr>
            <a:r>
              <a:rPr lang="cs-CZ" sz="18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Realizace krizové strategie</a:t>
            </a:r>
            <a:endParaRPr lang="cs-CZ" sz="18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endParaRPr lang="cs-CZ" sz="1600" b="1" dirty="0">
              <a:solidFill>
                <a:schemeClr val="bg1"/>
              </a:solidFill>
              <a:cs typeface="Calibri"/>
            </a:endParaRPr>
          </a:p>
          <a:p>
            <a:pPr marL="914400" lvl="2" indent="0">
              <a:buNone/>
            </a:pPr>
            <a:endParaRPr lang="cs-CZ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risis Management Plan: The 2022 Step by Step Guide">
            <a:extLst>
              <a:ext uri="{FF2B5EF4-FFF2-40B4-BE49-F238E27FC236}">
                <a16:creationId xmlns:a16="http://schemas.microsoft.com/office/drawing/2014/main" id="{7B5AE311-3455-9672-6706-8D2ABD9A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0064" y="317751"/>
            <a:ext cx="5174830" cy="25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A173A6-1501-5846-A22E-32DA6211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Vlastní Cesta, </a:t>
            </a:r>
            <a:r>
              <a:rPr lang="cs-CZ" dirty="0">
                <a:ea typeface="+mn-lt"/>
                <a:cs typeface="+mn-lt"/>
              </a:rPr>
              <a:t>Ing. Martina Königová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46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A5435-A1D2-AFBB-8681-4A9B7819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Příčiny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B960F-FF08-194E-E529-97ECEFF9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90" y="2416624"/>
            <a:ext cx="3726782" cy="20218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panose="020B0604020202020204" pitchFamily="34" charset="0"/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Ekonomická krize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Přírodní katastrofa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Etický, právní problém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Technologický problém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Terorismus</a:t>
            </a:r>
            <a:endParaRPr lang="cs-CZ" sz="2000" dirty="0">
              <a:solidFill>
                <a:schemeClr val="bg1">
                  <a:lumMod val="85000"/>
                </a:schemeClr>
              </a:solidFill>
              <a:cs typeface="Calibri"/>
            </a:endParaRPr>
          </a:p>
          <a:p>
            <a:pPr lvl="2"/>
            <a:endParaRPr lang="cs-CZ" sz="1600" b="1" dirty="0">
              <a:solidFill>
                <a:schemeClr val="bg1"/>
              </a:solidFill>
              <a:cs typeface="Calibri"/>
            </a:endParaRPr>
          </a:p>
          <a:p>
            <a:pPr marL="914400" lvl="2" indent="0">
              <a:buNone/>
            </a:pPr>
            <a:endParaRPr lang="cs-CZ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8" descr="Obsah obrázku obloha, exteriér, město&#10;&#10;Popis se vygeneroval automaticky.">
            <a:extLst>
              <a:ext uri="{FF2B5EF4-FFF2-40B4-BE49-F238E27FC236}">
                <a16:creationId xmlns:a16="http://schemas.microsoft.com/office/drawing/2014/main" id="{98F4B3C3-69D4-D8A2-B45B-8564EBE73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3"/>
          <a:stretch/>
        </p:blipFill>
        <p:spPr>
          <a:xfrm>
            <a:off x="6426778" y="3133761"/>
            <a:ext cx="4942955" cy="3147296"/>
          </a:xfrm>
          <a:prstGeom prst="rect">
            <a:avLst/>
          </a:prstGeom>
        </p:spPr>
      </p:pic>
      <p:pic>
        <p:nvPicPr>
          <p:cNvPr id="8" name="Picture 8" descr="Po 60 letech odtajněné záběry: největší výbuch atomovky v historii">
            <a:extLst>
              <a:ext uri="{FF2B5EF4-FFF2-40B4-BE49-F238E27FC236}">
                <a16:creationId xmlns:a16="http://schemas.microsoft.com/office/drawing/2014/main" id="{B8DD1F1E-DBEA-2359-63B6-A0AF255BF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r="1408" b="-2"/>
          <a:stretch/>
        </p:blipFill>
        <p:spPr bwMode="auto">
          <a:xfrm>
            <a:off x="6881465" y="413656"/>
            <a:ext cx="4026245" cy="236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ot Stonks : r/memes">
            <a:extLst>
              <a:ext uri="{FF2B5EF4-FFF2-40B4-BE49-F238E27FC236}">
                <a16:creationId xmlns:a16="http://schemas.microsoft.com/office/drawing/2014/main" id="{FB4E3661-FA30-29AA-48E9-77876C646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91"/>
          <a:stretch/>
        </p:blipFill>
        <p:spPr bwMode="auto">
          <a:xfrm>
            <a:off x="595693" y="4438834"/>
            <a:ext cx="4522266" cy="18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B55857C3-A6AE-4D0C-26BF-64F8CF32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Ehsan</a:t>
            </a:r>
            <a:r>
              <a:rPr lang="cs-CZ" b="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cs-CZ" b="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Khodarami</a:t>
            </a:r>
            <a:endParaRPr lang="cs-CZ" dirty="0">
              <a:solidFill>
                <a:schemeClr val="bg1">
                  <a:lumMod val="8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57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A5435-A1D2-AFBB-8681-4A9B7819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682215"/>
            <a:ext cx="4644139" cy="135014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Krizový managment</a:t>
            </a:r>
            <a:endParaRPr lang="cs-CZ" dirty="0">
              <a:solidFill>
                <a:schemeClr val="bg1">
                  <a:lumMod val="95000"/>
                </a:schemeClr>
              </a:solidFill>
              <a:cs typeface="Calibri Light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B960F-FF08-194E-E529-97ECEFF9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49" y="2404333"/>
            <a:ext cx="6713331" cy="37055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Specifický, krátkodobý přístup k řízení při ohrožení integrity a ekonomické stability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Když už manažeři nezvládají běžnou denní operativu/agendu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Autoritativní - potřeba velkých změn velice rychle (okamžitě), instinktivně, intuitivně &lt;- zkušenosti, poučení z předchozích chyb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Rychlá, upřímná komunikace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Cíl: eliminovat příčiny a důsledky krize, ochrana veřejného a vlastního ekonomického zájmu 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cs typeface="Calibri"/>
              </a:rPr>
              <a:t>Vždy se připravovat na nejhorší varianty</a:t>
            </a:r>
          </a:p>
          <a:p>
            <a:pPr marL="914400" lvl="2" indent="0">
              <a:buNone/>
            </a:pPr>
            <a:endParaRPr lang="cs-CZ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B55857C3-A6AE-4D0C-26BF-64F8CF32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Petr </a:t>
            </a:r>
            <a:r>
              <a:rPr lang="cs-CZ" b="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Kmošek</a:t>
            </a:r>
            <a:r>
              <a:rPr lang="cs-CZ" b="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, Pavla Táborská</a:t>
            </a:r>
            <a:r>
              <a:rPr lang="cs-CZ" b="0" i="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cs-CZ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5" name="Picture 2" descr="Shield Protect Safe US Dollar Money Security Stock Illustration -  Illustration of economy, economics: 43787194">
            <a:extLst>
              <a:ext uri="{FF2B5EF4-FFF2-40B4-BE49-F238E27FC236}">
                <a16:creationId xmlns:a16="http://schemas.microsoft.com/office/drawing/2014/main" id="{9B4423A2-7D81-6C1F-D809-E1ABDF61E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7477825" y="1938837"/>
            <a:ext cx="4217253" cy="29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9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A5435-A1D2-AFBB-8681-4A9B7819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682215"/>
            <a:ext cx="4644139" cy="135014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Krizový plán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B960F-FF08-194E-E529-97ECEFF9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58" y="2331216"/>
            <a:ext cx="6025073" cy="3386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Připravit předem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Pravidelně cvičit a trénovat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Obsahuje seznam mimořádných událostí a jejich pravděpodobnost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Organizační struktura a zodpovědné osoby (jejich </a:t>
            </a:r>
            <a:r>
              <a:rPr lang="cs-CZ" sz="200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kontakty)</a:t>
            </a:r>
            <a:endParaRPr lang="cs-CZ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Popis konkrétních činností, odkazy na relevantní dokument</a:t>
            </a:r>
          </a:p>
          <a:p>
            <a:endParaRPr lang="cs-CZ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B55857C3-A6AE-4D0C-26BF-64F8CF32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Kristen</a:t>
            </a:r>
            <a:r>
              <a:rPr lang="cs-CZ" b="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cs-CZ" b="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Baker</a:t>
            </a:r>
            <a:r>
              <a:rPr lang="cs-CZ" b="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, Václav Novák</a:t>
            </a:r>
            <a:r>
              <a:rPr lang="cs-CZ" b="0" i="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cs-CZ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6" name="Picture 2" descr="How to Write a Crisis Management Plan | 9 Steps to Follow for Success">
            <a:extLst>
              <a:ext uri="{FF2B5EF4-FFF2-40B4-BE49-F238E27FC236}">
                <a16:creationId xmlns:a16="http://schemas.microsoft.com/office/drawing/2014/main" id="{74728CD1-4924-7632-179D-208E9E8A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65" y="331838"/>
            <a:ext cx="5866696" cy="258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ow to create and implement a school crisis management plan">
            <a:extLst>
              <a:ext uri="{FF2B5EF4-FFF2-40B4-BE49-F238E27FC236}">
                <a16:creationId xmlns:a16="http://schemas.microsoft.com/office/drawing/2014/main" id="{7AA9534B-359F-626F-2051-5C34EA25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88" y="3429760"/>
            <a:ext cx="3882957" cy="25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6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A5435-A1D2-AFBB-8681-4A9B7819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682215"/>
            <a:ext cx="4644139" cy="1350143"/>
          </a:xfrm>
        </p:spPr>
        <p:txBody>
          <a:bodyPr anchor="b">
            <a:normAutofit/>
          </a:bodyPr>
          <a:lstStyle/>
          <a:p>
            <a:pPr algn="r"/>
            <a:r>
              <a:rPr lang="cs-CZ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Krizový tým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B960F-FF08-194E-E529-97ECEFF9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58" y="2385030"/>
            <a:ext cx="6025073" cy="3386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Krizový manažer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Mluvčí pro vnější komunikaci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Mluvčí pro vnitřní komunikaci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Právník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Ekonom</a:t>
            </a:r>
          </a:p>
          <a:p>
            <a:endParaRPr lang="cs-CZ" sz="2000" dirty="0">
              <a:ea typeface="+mn-lt"/>
              <a:cs typeface="+mn-lt"/>
            </a:endParaRPr>
          </a:p>
          <a:p>
            <a:endParaRPr lang="cs-CZ" sz="20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cs-CZ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B55857C3-A6AE-4D0C-26BF-64F8CF32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Kristen</a:t>
            </a:r>
            <a:r>
              <a:rPr lang="cs-CZ" b="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cs-CZ" b="0" i="0" u="none" strike="noStrike" dirty="0" err="1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Baker</a:t>
            </a:r>
            <a:r>
              <a:rPr lang="cs-CZ" b="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, Václav Novák</a:t>
            </a:r>
            <a:r>
              <a:rPr lang="cs-CZ" b="0" i="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cs-CZ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5" name="Picture 2" descr="Crisis Management Plan: The 2022 Step by Step Guide">
            <a:extLst>
              <a:ext uri="{FF2B5EF4-FFF2-40B4-BE49-F238E27FC236}">
                <a16:creationId xmlns:a16="http://schemas.microsoft.com/office/drawing/2014/main" id="{0381F59E-6E40-49EE-DE95-A268A697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67" y="2025070"/>
            <a:ext cx="4791674" cy="37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9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A5435-A1D2-AFBB-8681-4A9B7819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619" y="682215"/>
            <a:ext cx="3931301" cy="1350143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Krizový manažer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B960F-FF08-194E-E529-97ECEFF9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33" y="2426909"/>
            <a:ext cx="6025073" cy="3386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Vysvětlit nadřízeným a podřízeným změny a nařízení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Zajistit peníze (hotovost)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Zprůhlednit (zjednodušit) chod firmy – controlling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Ořezat náklady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Procesní řízení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Motivace zaměstnanců – spojenec a společný nepřítel</a:t>
            </a:r>
          </a:p>
          <a:p>
            <a:r>
              <a:rPr lang="cs-CZ" sz="20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Uvnitř firmy nebo najatý zvenčí (Interim manager)</a:t>
            </a:r>
            <a:endParaRPr lang="en-US" sz="2000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  <a:p>
            <a:endParaRPr lang="cs-CZ" sz="20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endParaRPr lang="cs-CZ" sz="20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cs-CZ" sz="2000" dirty="0">
              <a:ea typeface="+mn-lt"/>
              <a:cs typeface="+mn-lt"/>
            </a:endParaRPr>
          </a:p>
          <a:p>
            <a:endParaRPr lang="cs-CZ" sz="20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cs-CZ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B55857C3-A6AE-4D0C-26BF-64F8CF32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0" i="0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 Václav Novák</a:t>
            </a:r>
            <a:r>
              <a:rPr lang="cs-CZ" b="0" i="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cs-CZ" dirty="0">
              <a:solidFill>
                <a:schemeClr val="bg1">
                  <a:lumMod val="8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6" name="Picture 6" descr="Porazil rakovinu a zhubl 50 kilo tuku: Úspěch mi dělá dobře, lidi musím  zblbnout - DVTV na Aktuálně.cz">
            <a:extLst>
              <a:ext uri="{FF2B5EF4-FFF2-40B4-BE49-F238E27FC236}">
                <a16:creationId xmlns:a16="http://schemas.microsoft.com/office/drawing/2014/main" id="{A13F041E-8447-FD70-65AA-224E60EED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67" y="532012"/>
            <a:ext cx="4114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akub Zahrádka – Krizový management, mentoring, řízení, rozvoj firem">
            <a:extLst>
              <a:ext uri="{FF2B5EF4-FFF2-40B4-BE49-F238E27FC236}">
                <a16:creationId xmlns:a16="http://schemas.microsoft.com/office/drawing/2014/main" id="{813B657B-E4D0-1415-FBDE-BD3B9B5F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65" y="3227798"/>
            <a:ext cx="3098190" cy="30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8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AA5435-A1D2-AFBB-8681-4A9B7819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 fontScale="90000"/>
          </a:bodyPr>
          <a:lstStyle/>
          <a:p>
            <a:r>
              <a:rPr lang="cs-CZ" sz="7200" dirty="0">
                <a:solidFill>
                  <a:schemeClr val="bg1">
                    <a:lumMod val="95000"/>
                  </a:schemeClr>
                </a:solidFill>
              </a:rPr>
              <a:t>Jak na krizi ve vlastní firmě?</a:t>
            </a:r>
            <a:endParaRPr lang="cs-CZ" sz="68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4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B960F-FF08-194E-E529-97ECEFF9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437" y="1141888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cs-CZ" sz="2400" dirty="0">
                <a:solidFill>
                  <a:schemeClr val="bg1">
                    <a:lumMod val="95000"/>
                    <a:alpha val="60000"/>
                  </a:schemeClr>
                </a:solidFill>
                <a:cs typeface="Calibri" panose="020F0502020204030204"/>
              </a:rPr>
              <a:t>Definujte si krizový stav</a:t>
            </a:r>
            <a:endParaRPr lang="cs-CZ" sz="2400" dirty="0">
              <a:solidFill>
                <a:schemeClr val="bg1">
                  <a:lumMod val="95000"/>
                  <a:alpha val="6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cs-CZ" sz="2400" dirty="0">
                <a:solidFill>
                  <a:schemeClr val="bg1">
                    <a:lumMod val="95000"/>
                    <a:alpha val="60000"/>
                  </a:schemeClr>
                </a:solidFill>
                <a:cs typeface="Calibri" panose="020F0502020204030204"/>
              </a:rPr>
              <a:t>Spočítejte zdroje a určete dobu přežití v krizi</a:t>
            </a:r>
          </a:p>
          <a:p>
            <a:pPr marL="514350" indent="-514350">
              <a:buAutoNum type="arabicPeriod"/>
            </a:pPr>
            <a:r>
              <a:rPr lang="cs-CZ" sz="2400" dirty="0">
                <a:solidFill>
                  <a:schemeClr val="bg1">
                    <a:lumMod val="95000"/>
                    <a:alpha val="60000"/>
                  </a:schemeClr>
                </a:solidFill>
                <a:cs typeface="Calibri" panose="020F0502020204030204"/>
              </a:rPr>
              <a:t>Sestavte krizový tým</a:t>
            </a:r>
          </a:p>
          <a:p>
            <a:pPr marL="514350" indent="-514350">
              <a:buAutoNum type="arabicPeriod"/>
            </a:pPr>
            <a:r>
              <a:rPr lang="cs-CZ" sz="2400" dirty="0">
                <a:solidFill>
                  <a:schemeClr val="bg1">
                    <a:lumMod val="95000"/>
                    <a:alpha val="60000"/>
                  </a:schemeClr>
                </a:solidFill>
                <a:cs typeface="Calibri" panose="020F0502020204030204"/>
              </a:rPr>
              <a:t>Zpracujte krizový plán</a:t>
            </a:r>
          </a:p>
          <a:p>
            <a:pPr marL="514350" indent="-514350">
              <a:buAutoNum type="arabicPeriod"/>
            </a:pPr>
            <a:r>
              <a:rPr lang="cs-CZ" sz="2400" dirty="0">
                <a:solidFill>
                  <a:schemeClr val="bg1">
                    <a:lumMod val="95000"/>
                    <a:alpha val="60000"/>
                  </a:schemeClr>
                </a:solidFill>
                <a:cs typeface="Calibri" panose="020F0502020204030204"/>
              </a:rPr>
              <a:t>Určete krizová opatření</a:t>
            </a:r>
          </a:p>
          <a:p>
            <a:pPr marL="514350" indent="-514350">
              <a:buAutoNum type="arabicPeriod"/>
            </a:pPr>
            <a:r>
              <a:rPr lang="cs-CZ" sz="2400" dirty="0">
                <a:solidFill>
                  <a:schemeClr val="bg1">
                    <a:lumMod val="95000"/>
                    <a:alpha val="60000"/>
                  </a:schemeClr>
                </a:solidFill>
                <a:cs typeface="Calibri" panose="020F0502020204030204"/>
              </a:rPr>
              <a:t>Připravte krizovou komunikaci</a:t>
            </a:r>
          </a:p>
          <a:p>
            <a:pPr marL="514350" indent="-514350">
              <a:buAutoNum type="arabicPeriod"/>
            </a:pPr>
            <a:r>
              <a:rPr lang="cs-CZ" sz="2400" dirty="0">
                <a:solidFill>
                  <a:schemeClr val="bg1">
                    <a:lumMod val="95000"/>
                    <a:alpha val="60000"/>
                  </a:schemeClr>
                </a:solidFill>
                <a:cs typeface="Calibri" panose="020F0502020204030204"/>
              </a:rPr>
              <a:t>Monitorujte změny</a:t>
            </a:r>
          </a:p>
          <a:p>
            <a:pPr marL="514350" indent="-514350">
              <a:buAutoNum type="arabicPeriod"/>
            </a:pPr>
            <a:r>
              <a:rPr lang="cs-CZ" sz="2400" dirty="0">
                <a:solidFill>
                  <a:schemeClr val="bg1">
                    <a:lumMod val="95000"/>
                    <a:alpha val="60000"/>
                  </a:schemeClr>
                </a:solidFill>
                <a:cs typeface="Calibri" panose="020F0502020204030204"/>
              </a:rPr>
              <a:t>Znovu rozhodujte o strategii firmy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F967502-B9A0-57B9-F769-1E44AD67EBD3}"/>
              </a:ext>
            </a:extLst>
          </p:cNvPr>
          <p:cNvSpPr/>
          <p:nvPr/>
        </p:nvSpPr>
        <p:spPr>
          <a:xfrm>
            <a:off x="137385" y="126500"/>
            <a:ext cx="11923611" cy="6602748"/>
          </a:xfrm>
          <a:prstGeom prst="rect">
            <a:avLst/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7819A3-A3DE-7A61-660F-AA83DF45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Ing. Martina Königová</a:t>
            </a:r>
          </a:p>
        </p:txBody>
      </p:sp>
      <p:pic>
        <p:nvPicPr>
          <p:cNvPr id="7" name="Obrázek 4">
            <a:extLst>
              <a:ext uri="{FF2B5EF4-FFF2-40B4-BE49-F238E27FC236}">
                <a16:creationId xmlns:a16="http://schemas.microsoft.com/office/drawing/2014/main" id="{D60EE9F7-A241-9BFA-DA6C-BD2F988FE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293" y="256805"/>
            <a:ext cx="5066430" cy="60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526</Words>
  <Application>Microsoft Office PowerPoint</Application>
  <PresentationFormat>Širokoúhlá obrazovka</PresentationFormat>
  <Paragraphs>95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Arial,Sans-Serif</vt:lpstr>
      <vt:lpstr>Calibri</vt:lpstr>
      <vt:lpstr>Calibri Light</vt:lpstr>
      <vt:lpstr>Motiv Office</vt:lpstr>
      <vt:lpstr>Motiv Office</vt:lpstr>
      <vt:lpstr>Řízení firmy v krizových situacích</vt:lpstr>
      <vt:lpstr>Jaké jsou prvky v krizovém řízení?</vt:lpstr>
      <vt:lpstr>Krizové řízení</vt:lpstr>
      <vt:lpstr>Příčiny</vt:lpstr>
      <vt:lpstr>Krizový managment</vt:lpstr>
      <vt:lpstr>Krizový plán</vt:lpstr>
      <vt:lpstr>Krizový tým</vt:lpstr>
      <vt:lpstr>Krizový manažer</vt:lpstr>
      <vt:lpstr>Jak na krizi ve vlastní firmě?</vt:lpstr>
      <vt:lpstr>Oficiální krizové plány</vt:lpstr>
      <vt:lpstr>Jak na krizové řízení firmy?</vt:lpstr>
      <vt:lpstr>Závěr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Krizový managment</dc:title>
  <dc:creator>Lukáš Vácha</dc:creator>
  <cp:lastModifiedBy>Vacha, Lukas</cp:lastModifiedBy>
  <cp:revision>232</cp:revision>
  <dcterms:created xsi:type="dcterms:W3CDTF">2022-12-04T16:52:56Z</dcterms:created>
  <dcterms:modified xsi:type="dcterms:W3CDTF">2022-12-14T13:27:22Z</dcterms:modified>
</cp:coreProperties>
</file>