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pt-BR"/>
              <a:t>Pozitivní komunikace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/>
              <a:t>cvičení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/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/>
              <a:t>Za tuto dobu to nelze zvládnout.</a:t>
            </a:r>
            <a:endParaRPr b="1" sz="4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/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/>
              <a:t>Ne, to se mýlíte.</a:t>
            </a:r>
            <a:endParaRPr b="1" sz="4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/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/>
              <a:t>Moje chyba to není.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5"/>
          <p:cNvSpPr txBox="1"/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/>
              <a:t>Vždycky jsme to dělali takhle.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/>
              <a:t>Když to nesníš, nesmíš se dívat na televizi.</a:t>
            </a:r>
            <a:endParaRPr b="1" sz="4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/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/>
              <a:t>V pondělí nejsem v kanceláři.</a:t>
            </a:r>
            <a:endParaRPr b="1" sz="4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/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/>
              <a:t>Prosím. / Není zač.</a:t>
            </a:r>
            <a:endParaRPr b="1" sz="4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 txBox="1"/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/>
              <a:t>Budete muset…</a:t>
            </a:r>
            <a:endParaRPr b="1" sz="4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 txBox="1"/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/>
              <a:t>Co máte za problém?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/>
              <a:t>Nerozumím tomu.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/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/>
              <a:t>Vy mi nerozumíte.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/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pt-BR" sz="4800"/>
              <a:t>Nevím, ještě se v tom nevyznám.</a:t>
            </a:r>
            <a:endParaRPr b="1" sz="4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