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3" r:id="rId4"/>
    <p:sldId id="258" r:id="rId5"/>
    <p:sldId id="264" r:id="rId6"/>
    <p:sldId id="265" r:id="rId7"/>
    <p:sldId id="267" r:id="rId8"/>
    <p:sldId id="268" r:id="rId9"/>
    <p:sldId id="269" r:id="rId10"/>
    <p:sldId id="259" r:id="rId11"/>
    <p:sldId id="273" r:id="rId12"/>
    <p:sldId id="271" r:id="rId13"/>
    <p:sldId id="274" r:id="rId14"/>
    <p:sldId id="270" r:id="rId15"/>
    <p:sldId id="275" r:id="rId16"/>
    <p:sldId id="272" r:id="rId17"/>
    <p:sldId id="276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DF0290-135A-FB21-A5FE-3D08C1A62C30}" v="963" dt="2022-10-24T16:01:23.264"/>
    <p1510:client id="{748AEF01-F63E-5F0E-2BB1-C8568792AF10}" v="19" dt="2022-10-24T14:59:51.299"/>
    <p1510:client id="{75266EC2-0B12-4038-B148-3E1DC87984F5}" v="2594" dt="2022-10-24T20:34:03.599"/>
    <p1510:client id="{87AAE33F-AA2C-D09F-3069-A70D8DDDB88A}" v="1401" vWet="1402" dt="2022-10-24T16:44:31.5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ares, Ondrej" userId="S::bareson2@cvut.cz::d3da93f5-a498-4c5d-88a5-f07a766fbdb3" providerId="AD" clId="Web-{748AEF01-F63E-5F0E-2BB1-C8568792AF10}"/>
    <pc:docChg chg="addSld modSld">
      <pc:chgData name="Bares, Ondrej" userId="S::bareson2@cvut.cz::d3da93f5-a498-4c5d-88a5-f07a766fbdb3" providerId="AD" clId="Web-{748AEF01-F63E-5F0E-2BB1-C8568792AF10}" dt="2022-10-24T14:59:51.299" v="17" actId="20577"/>
      <pc:docMkLst>
        <pc:docMk/>
      </pc:docMkLst>
      <pc:sldChg chg="modSp">
        <pc:chgData name="Bares, Ondrej" userId="S::bareson2@cvut.cz::d3da93f5-a498-4c5d-88a5-f07a766fbdb3" providerId="AD" clId="Web-{748AEF01-F63E-5F0E-2BB1-C8568792AF10}" dt="2022-10-24T14:57:16.042" v="4" actId="20577"/>
        <pc:sldMkLst>
          <pc:docMk/>
          <pc:sldMk cId="871502053" sldId="258"/>
        </pc:sldMkLst>
        <pc:spChg chg="mod">
          <ac:chgData name="Bares, Ondrej" userId="S::bareson2@cvut.cz::d3da93f5-a498-4c5d-88a5-f07a766fbdb3" providerId="AD" clId="Web-{748AEF01-F63E-5F0E-2BB1-C8568792AF10}" dt="2022-10-24T14:57:16.042" v="4" actId="20577"/>
          <ac:spMkLst>
            <pc:docMk/>
            <pc:sldMk cId="871502053" sldId="258"/>
            <ac:spMk id="2" creationId="{9D9476E4-1799-A8C6-AC94-BECCF345D30A}"/>
          </ac:spMkLst>
        </pc:spChg>
      </pc:sldChg>
      <pc:sldChg chg="modSp add replId">
        <pc:chgData name="Bares, Ondrej" userId="S::bareson2@cvut.cz::d3da93f5-a498-4c5d-88a5-f07a766fbdb3" providerId="AD" clId="Web-{748AEF01-F63E-5F0E-2BB1-C8568792AF10}" dt="2022-10-24T14:59:51.299" v="17" actId="20577"/>
        <pc:sldMkLst>
          <pc:docMk/>
          <pc:sldMk cId="3737083667" sldId="259"/>
        </pc:sldMkLst>
        <pc:spChg chg="mod">
          <ac:chgData name="Bares, Ondrej" userId="S::bareson2@cvut.cz::d3da93f5-a498-4c5d-88a5-f07a766fbdb3" providerId="AD" clId="Web-{748AEF01-F63E-5F0E-2BB1-C8568792AF10}" dt="2022-10-24T14:59:51.299" v="17" actId="20577"/>
          <ac:spMkLst>
            <pc:docMk/>
            <pc:sldMk cId="3737083667" sldId="259"/>
            <ac:spMk id="2" creationId="{9D9476E4-1799-A8C6-AC94-BECCF345D30A}"/>
          </ac:spMkLst>
        </pc:spChg>
      </pc:sldChg>
    </pc:docChg>
  </pc:docChgLst>
  <pc:docChgLst>
    <pc:chgData name="Bares, Ondrej" userId="S::bareson2@cvut.cz::d3da93f5-a498-4c5d-88a5-f07a766fbdb3" providerId="AD" clId="Web-{87AAE33F-AA2C-D09F-3069-A70D8DDDB88A}"/>
    <pc:docChg chg="addSld modSld">
      <pc:chgData name="Bares, Ondrej" userId="S::bareson2@cvut.cz::d3da93f5-a498-4c5d-88a5-f07a766fbdb3" providerId="AD" clId="Web-{87AAE33F-AA2C-D09F-3069-A70D8DDDB88A}" dt="2022-10-24T16:44:31.084" v="1281" actId="20577"/>
      <pc:docMkLst>
        <pc:docMk/>
      </pc:docMkLst>
      <pc:sldChg chg="addSp modSp">
        <pc:chgData name="Bares, Ondrej" userId="S::bareson2@cvut.cz::d3da93f5-a498-4c5d-88a5-f07a766fbdb3" providerId="AD" clId="Web-{87AAE33F-AA2C-D09F-3069-A70D8DDDB88A}" dt="2022-10-24T16:33:48.147" v="829" actId="20577"/>
        <pc:sldMkLst>
          <pc:docMk/>
          <pc:sldMk cId="3737083667" sldId="259"/>
        </pc:sldMkLst>
        <pc:spChg chg="mod">
          <ac:chgData name="Bares, Ondrej" userId="S::bareson2@cvut.cz::d3da93f5-a498-4c5d-88a5-f07a766fbdb3" providerId="AD" clId="Web-{87AAE33F-AA2C-D09F-3069-A70D8DDDB88A}" dt="2022-10-24T16:33:48.147" v="829" actId="20577"/>
          <ac:spMkLst>
            <pc:docMk/>
            <pc:sldMk cId="3737083667" sldId="259"/>
            <ac:spMk id="3" creationId="{1648D61F-864C-DE08-D865-F74F966BB6D3}"/>
          </ac:spMkLst>
        </pc:spChg>
        <pc:spChg chg="add mod">
          <ac:chgData name="Bares, Ondrej" userId="S::bareson2@cvut.cz::d3da93f5-a498-4c5d-88a5-f07a766fbdb3" providerId="AD" clId="Web-{87AAE33F-AA2C-D09F-3069-A70D8DDDB88A}" dt="2022-10-24T16:30:12.845" v="734" actId="20577"/>
          <ac:spMkLst>
            <pc:docMk/>
            <pc:sldMk cId="3737083667" sldId="259"/>
            <ac:spMk id="5" creationId="{7E85B07E-BCBF-7A23-9C58-08616E1B288B}"/>
          </ac:spMkLst>
        </pc:spChg>
      </pc:sldChg>
      <pc:sldChg chg="modSp">
        <pc:chgData name="Bares, Ondrej" userId="S::bareson2@cvut.cz::d3da93f5-a498-4c5d-88a5-f07a766fbdb3" providerId="AD" clId="Web-{87AAE33F-AA2C-D09F-3069-A70D8DDDB88A}" dt="2022-10-24T16:06:05.952" v="95" actId="20577"/>
        <pc:sldMkLst>
          <pc:docMk/>
          <pc:sldMk cId="2645164232" sldId="268"/>
        </pc:sldMkLst>
        <pc:spChg chg="mod">
          <ac:chgData name="Bares, Ondrej" userId="S::bareson2@cvut.cz::d3da93f5-a498-4c5d-88a5-f07a766fbdb3" providerId="AD" clId="Web-{87AAE33F-AA2C-D09F-3069-A70D8DDDB88A}" dt="2022-10-24T16:06:05.952" v="95" actId="20577"/>
          <ac:spMkLst>
            <pc:docMk/>
            <pc:sldMk cId="2645164232" sldId="268"/>
            <ac:spMk id="3" creationId="{1648D61F-864C-DE08-D865-F74F966BB6D3}"/>
          </ac:spMkLst>
        </pc:spChg>
        <pc:spChg chg="mod">
          <ac:chgData name="Bares, Ondrej" userId="S::bareson2@cvut.cz::d3da93f5-a498-4c5d-88a5-f07a766fbdb3" providerId="AD" clId="Web-{87AAE33F-AA2C-D09F-3069-A70D8DDDB88A}" dt="2022-10-24T16:03:15.839" v="28" actId="20577"/>
          <ac:spMkLst>
            <pc:docMk/>
            <pc:sldMk cId="2645164232" sldId="268"/>
            <ac:spMk id="5" creationId="{2C8CB8A4-D999-5F25-1002-4EF24FCC5050}"/>
          </ac:spMkLst>
        </pc:spChg>
      </pc:sldChg>
      <pc:sldChg chg="modSp add replId">
        <pc:chgData name="Bares, Ondrej" userId="S::bareson2@cvut.cz::d3da93f5-a498-4c5d-88a5-f07a766fbdb3" providerId="AD" clId="Web-{87AAE33F-AA2C-D09F-3069-A70D8DDDB88A}" dt="2022-10-24T16:18:53.704" v="425" actId="20577"/>
        <pc:sldMkLst>
          <pc:docMk/>
          <pc:sldMk cId="608646034" sldId="269"/>
        </pc:sldMkLst>
        <pc:spChg chg="mod">
          <ac:chgData name="Bares, Ondrej" userId="S::bareson2@cvut.cz::d3da93f5-a498-4c5d-88a5-f07a766fbdb3" providerId="AD" clId="Web-{87AAE33F-AA2C-D09F-3069-A70D8DDDB88A}" dt="2022-10-24T16:18:53.704" v="425" actId="20577"/>
          <ac:spMkLst>
            <pc:docMk/>
            <pc:sldMk cId="608646034" sldId="269"/>
            <ac:spMk id="3" creationId="{1648D61F-864C-DE08-D865-F74F966BB6D3}"/>
          </ac:spMkLst>
        </pc:spChg>
        <pc:spChg chg="mod">
          <ac:chgData name="Bares, Ondrej" userId="S::bareson2@cvut.cz::d3da93f5-a498-4c5d-88a5-f07a766fbdb3" providerId="AD" clId="Web-{87AAE33F-AA2C-D09F-3069-A70D8DDDB88A}" dt="2022-10-24T16:08:05.783" v="123" actId="20577"/>
          <ac:spMkLst>
            <pc:docMk/>
            <pc:sldMk cId="608646034" sldId="269"/>
            <ac:spMk id="5" creationId="{2C8CB8A4-D999-5F25-1002-4EF24FCC5050}"/>
          </ac:spMkLst>
        </pc:spChg>
      </pc:sldChg>
      <pc:sldChg chg="modSp add replId">
        <pc:chgData name="Bares, Ondrej" userId="S::bareson2@cvut.cz::d3da93f5-a498-4c5d-88a5-f07a766fbdb3" providerId="AD" clId="Web-{87AAE33F-AA2C-D09F-3069-A70D8DDDB88A}" dt="2022-10-24T16:44:31.084" v="1281" actId="20577"/>
        <pc:sldMkLst>
          <pc:docMk/>
          <pc:sldMk cId="2537188754" sldId="273"/>
        </pc:sldMkLst>
        <pc:spChg chg="mod">
          <ac:chgData name="Bares, Ondrej" userId="S::bareson2@cvut.cz::d3da93f5-a498-4c5d-88a5-f07a766fbdb3" providerId="AD" clId="Web-{87AAE33F-AA2C-D09F-3069-A70D8DDDB88A}" dt="2022-10-24T16:44:31.084" v="1281" actId="20577"/>
          <ac:spMkLst>
            <pc:docMk/>
            <pc:sldMk cId="2537188754" sldId="273"/>
            <ac:spMk id="3" creationId="{1648D61F-864C-DE08-D865-F74F966BB6D3}"/>
          </ac:spMkLst>
        </pc:spChg>
      </pc:sldChg>
    </pc:docChg>
  </pc:docChgLst>
  <pc:docChgLst>
    <pc:chgData name="Vacha, Lukas" userId="fc5b3a59-8678-4e64-b455-742c065ab48c" providerId="ADAL" clId="{75266EC2-0B12-4038-B148-3E1DC87984F5}"/>
    <pc:docChg chg="undo custSel addSld delSld modSld sldOrd">
      <pc:chgData name="Vacha, Lukas" userId="fc5b3a59-8678-4e64-b455-742c065ab48c" providerId="ADAL" clId="{75266EC2-0B12-4038-B148-3E1DC87984F5}" dt="2022-10-24T20:34:03.599" v="2735" actId="14100"/>
      <pc:docMkLst>
        <pc:docMk/>
      </pc:docMkLst>
      <pc:sldChg chg="addSp delSp modSp mod setBg addAnim delAnim">
        <pc:chgData name="Vacha, Lukas" userId="fc5b3a59-8678-4e64-b455-742c065ab48c" providerId="ADAL" clId="{75266EC2-0B12-4038-B148-3E1DC87984F5}" dt="2022-10-24T19:55:27.041" v="2648" actId="26606"/>
        <pc:sldMkLst>
          <pc:docMk/>
          <pc:sldMk cId="1012627210" sldId="256"/>
        </pc:sldMkLst>
        <pc:spChg chg="mod ord">
          <ac:chgData name="Vacha, Lukas" userId="fc5b3a59-8678-4e64-b455-742c065ab48c" providerId="ADAL" clId="{75266EC2-0B12-4038-B148-3E1DC87984F5}" dt="2022-10-24T19:55:27.041" v="2648" actId="26606"/>
          <ac:spMkLst>
            <pc:docMk/>
            <pc:sldMk cId="1012627210" sldId="256"/>
            <ac:spMk id="2" creationId="{0E78EB19-F692-1720-A9D1-6910803A79A4}"/>
          </ac:spMkLst>
        </pc:spChg>
        <pc:spChg chg="mod ord">
          <ac:chgData name="Vacha, Lukas" userId="fc5b3a59-8678-4e64-b455-742c065ab48c" providerId="ADAL" clId="{75266EC2-0B12-4038-B148-3E1DC87984F5}" dt="2022-10-24T19:55:27.041" v="2648" actId="26606"/>
          <ac:spMkLst>
            <pc:docMk/>
            <pc:sldMk cId="1012627210" sldId="256"/>
            <ac:spMk id="3" creationId="{DDD73FB6-A687-944B-1241-32CC2EB58DBD}"/>
          </ac:spMkLst>
        </pc:spChg>
        <pc:spChg chg="add del">
          <ac:chgData name="Vacha, Lukas" userId="fc5b3a59-8678-4e64-b455-742c065ab48c" providerId="ADAL" clId="{75266EC2-0B12-4038-B148-3E1DC87984F5}" dt="2022-10-24T19:46:19.713" v="2629" actId="26606"/>
          <ac:spMkLst>
            <pc:docMk/>
            <pc:sldMk cId="1012627210" sldId="256"/>
            <ac:spMk id="1035" creationId="{B4D3D850-2041-4B7C-AED9-54DA385B14F7}"/>
          </ac:spMkLst>
        </pc:spChg>
        <pc:spChg chg="add del">
          <ac:chgData name="Vacha, Lukas" userId="fc5b3a59-8678-4e64-b455-742c065ab48c" providerId="ADAL" clId="{75266EC2-0B12-4038-B148-3E1DC87984F5}" dt="2022-10-24T19:55:27.041" v="2648" actId="26606"/>
          <ac:spMkLst>
            <pc:docMk/>
            <pc:sldMk cId="1012627210" sldId="256"/>
            <ac:spMk id="1036" creationId="{B4D3D850-2041-4B7C-AED9-54DA385B14F7}"/>
          </ac:spMkLst>
        </pc:spChg>
        <pc:spChg chg="add del">
          <ac:chgData name="Vacha, Lukas" userId="fc5b3a59-8678-4e64-b455-742c065ab48c" providerId="ADAL" clId="{75266EC2-0B12-4038-B148-3E1DC87984F5}" dt="2022-10-24T19:46:19.713" v="2629" actId="26606"/>
          <ac:spMkLst>
            <pc:docMk/>
            <pc:sldMk cId="1012627210" sldId="256"/>
            <ac:spMk id="1037" creationId="{B497CCB5-5FC2-473C-AFCC-2430CEF1DF71}"/>
          </ac:spMkLst>
        </pc:spChg>
        <pc:spChg chg="add del">
          <ac:chgData name="Vacha, Lukas" userId="fc5b3a59-8678-4e64-b455-742c065ab48c" providerId="ADAL" clId="{75266EC2-0B12-4038-B148-3E1DC87984F5}" dt="2022-10-24T19:46:19.713" v="2629" actId="26606"/>
          <ac:spMkLst>
            <pc:docMk/>
            <pc:sldMk cId="1012627210" sldId="256"/>
            <ac:spMk id="1039" creationId="{599C8C75-BFDF-44E7-A028-EEB5EDD58817}"/>
          </ac:spMkLst>
        </pc:spChg>
        <pc:spChg chg="add del">
          <ac:chgData name="Vacha, Lukas" userId="fc5b3a59-8678-4e64-b455-742c065ab48c" providerId="ADAL" clId="{75266EC2-0B12-4038-B148-3E1DC87984F5}" dt="2022-10-24T19:55:27.041" v="2648" actId="26606"/>
          <ac:spMkLst>
            <pc:docMk/>
            <pc:sldMk cId="1012627210" sldId="256"/>
            <ac:spMk id="1041" creationId="{B497CCB5-5FC2-473C-AFCC-2430CEF1DF71}"/>
          </ac:spMkLst>
        </pc:spChg>
        <pc:spChg chg="add del">
          <ac:chgData name="Vacha, Lukas" userId="fc5b3a59-8678-4e64-b455-742c065ab48c" providerId="ADAL" clId="{75266EC2-0B12-4038-B148-3E1DC87984F5}" dt="2022-10-24T19:55:27.041" v="2648" actId="26606"/>
          <ac:spMkLst>
            <pc:docMk/>
            <pc:sldMk cId="1012627210" sldId="256"/>
            <ac:spMk id="1043" creationId="{599C8C75-BFDF-44E7-A028-EEB5EDD58817}"/>
          </ac:spMkLst>
        </pc:spChg>
        <pc:picChg chg="add del mod">
          <ac:chgData name="Vacha, Lukas" userId="fc5b3a59-8678-4e64-b455-742c065ab48c" providerId="ADAL" clId="{75266EC2-0B12-4038-B148-3E1DC87984F5}" dt="2022-10-24T19:19:21.891" v="2582" actId="21"/>
          <ac:picMkLst>
            <pc:docMk/>
            <pc:sldMk cId="1012627210" sldId="256"/>
            <ac:picMk id="5" creationId="{36FD9CF4-CB9E-8C6E-A8A7-19A05BE9882B}"/>
          </ac:picMkLst>
        </pc:picChg>
        <pc:picChg chg="add del mod ord">
          <ac:chgData name="Vacha, Lukas" userId="fc5b3a59-8678-4e64-b455-742c065ab48c" providerId="ADAL" clId="{75266EC2-0B12-4038-B148-3E1DC87984F5}" dt="2022-10-24T19:54:01.787" v="2638" actId="478"/>
          <ac:picMkLst>
            <pc:docMk/>
            <pc:sldMk cId="1012627210" sldId="256"/>
            <ac:picMk id="7" creationId="{65FA2639-446E-C575-DF97-2AEBE7023F91}"/>
          </ac:picMkLst>
        </pc:picChg>
        <pc:picChg chg="add del">
          <ac:chgData name="Vacha, Lukas" userId="fc5b3a59-8678-4e64-b455-742c065ab48c" providerId="ADAL" clId="{75266EC2-0B12-4038-B148-3E1DC87984F5}" dt="2022-10-24T19:25:44.402" v="2596" actId="21"/>
          <ac:picMkLst>
            <pc:docMk/>
            <pc:sldMk cId="1012627210" sldId="256"/>
            <ac:picMk id="1026" creationId="{9CC1A867-8802-610E-0101-CCF4381FEEA8}"/>
          </ac:picMkLst>
        </pc:picChg>
        <pc:picChg chg="add del mod">
          <ac:chgData name="Vacha, Lukas" userId="fc5b3a59-8678-4e64-b455-742c065ab48c" providerId="ADAL" clId="{75266EC2-0B12-4038-B148-3E1DC87984F5}" dt="2022-10-24T19:35:12.267" v="2609" actId="21"/>
          <ac:picMkLst>
            <pc:docMk/>
            <pc:sldMk cId="1012627210" sldId="256"/>
            <ac:picMk id="1028" creationId="{B2B890C5-CEF7-52C7-8525-DBD0FCF3BBE9}"/>
          </ac:picMkLst>
        </pc:picChg>
        <pc:picChg chg="add mod">
          <ac:chgData name="Vacha, Lukas" userId="fc5b3a59-8678-4e64-b455-742c065ab48c" providerId="ADAL" clId="{75266EC2-0B12-4038-B148-3E1DC87984F5}" dt="2022-10-24T19:55:27.041" v="2648" actId="26606"/>
          <ac:picMkLst>
            <pc:docMk/>
            <pc:sldMk cId="1012627210" sldId="256"/>
            <ac:picMk id="1030" creationId="{15F013CE-31D6-D12D-6D1C-F8B30CE27BB7}"/>
          </ac:picMkLst>
        </pc:picChg>
        <pc:picChg chg="add del mod">
          <ac:chgData name="Vacha, Lukas" userId="fc5b3a59-8678-4e64-b455-742c065ab48c" providerId="ADAL" clId="{75266EC2-0B12-4038-B148-3E1DC87984F5}" dt="2022-10-24T19:54:07.102" v="2641" actId="478"/>
          <ac:picMkLst>
            <pc:docMk/>
            <pc:sldMk cId="1012627210" sldId="256"/>
            <ac:picMk id="1032" creationId="{4945EF48-BA9F-B707-87C8-D4F8D7AD2822}"/>
          </ac:picMkLst>
        </pc:picChg>
        <pc:picChg chg="add mod">
          <ac:chgData name="Vacha, Lukas" userId="fc5b3a59-8678-4e64-b455-742c065ab48c" providerId="ADAL" clId="{75266EC2-0B12-4038-B148-3E1DC87984F5}" dt="2022-10-24T19:55:27.041" v="2648" actId="26606"/>
          <ac:picMkLst>
            <pc:docMk/>
            <pc:sldMk cId="1012627210" sldId="256"/>
            <ac:picMk id="1034" creationId="{E756944A-8533-86FF-98C4-C6176E2A5210}"/>
          </ac:picMkLst>
        </pc:picChg>
      </pc:sldChg>
      <pc:sldChg chg="addSp modSp new mod">
        <pc:chgData name="Vacha, Lukas" userId="fc5b3a59-8678-4e64-b455-742c065ab48c" providerId="ADAL" clId="{75266EC2-0B12-4038-B148-3E1DC87984F5}" dt="2022-10-24T19:26:02.244" v="2603" actId="1076"/>
        <pc:sldMkLst>
          <pc:docMk/>
          <pc:sldMk cId="3409915578" sldId="257"/>
        </pc:sldMkLst>
        <pc:spChg chg="mod">
          <ac:chgData name="Vacha, Lukas" userId="fc5b3a59-8678-4e64-b455-742c065ab48c" providerId="ADAL" clId="{75266EC2-0B12-4038-B148-3E1DC87984F5}" dt="2022-10-24T14:50:41.660" v="68" actId="20577"/>
          <ac:spMkLst>
            <pc:docMk/>
            <pc:sldMk cId="3409915578" sldId="257"/>
            <ac:spMk id="2" creationId="{D89DBBB8-AE26-9F1D-D2CD-06919108E705}"/>
          </ac:spMkLst>
        </pc:spChg>
        <pc:spChg chg="mod">
          <ac:chgData name="Vacha, Lukas" userId="fc5b3a59-8678-4e64-b455-742c065ab48c" providerId="ADAL" clId="{75266EC2-0B12-4038-B148-3E1DC87984F5}" dt="2022-10-24T17:01:36.981" v="2558" actId="123"/>
          <ac:spMkLst>
            <pc:docMk/>
            <pc:sldMk cId="3409915578" sldId="257"/>
            <ac:spMk id="3" creationId="{4E375B03-1CDD-6196-3483-538C3A23D7AB}"/>
          </ac:spMkLst>
        </pc:spChg>
        <pc:spChg chg="add mod">
          <ac:chgData name="Vacha, Lukas" userId="fc5b3a59-8678-4e64-b455-742c065ab48c" providerId="ADAL" clId="{75266EC2-0B12-4038-B148-3E1DC87984F5}" dt="2022-10-24T19:25:54.574" v="2601" actId="14100"/>
          <ac:spMkLst>
            <pc:docMk/>
            <pc:sldMk cId="3409915578" sldId="257"/>
            <ac:spMk id="4" creationId="{41FA9790-BA89-84D7-DEEF-2CD3B7F16470}"/>
          </ac:spMkLst>
        </pc:spChg>
        <pc:picChg chg="add mod">
          <ac:chgData name="Vacha, Lukas" userId="fc5b3a59-8678-4e64-b455-742c065ab48c" providerId="ADAL" clId="{75266EC2-0B12-4038-B148-3E1DC87984F5}" dt="2022-10-24T19:26:02.244" v="2603" actId="1076"/>
          <ac:picMkLst>
            <pc:docMk/>
            <pc:sldMk cId="3409915578" sldId="257"/>
            <ac:picMk id="5" creationId="{CFBFA75D-36E1-A7C6-B9E3-CD211C3473C7}"/>
          </ac:picMkLst>
        </pc:picChg>
      </pc:sldChg>
      <pc:sldChg chg="addSp modSp new mod">
        <pc:chgData name="Vacha, Lukas" userId="fc5b3a59-8678-4e64-b455-742c065ab48c" providerId="ADAL" clId="{75266EC2-0B12-4038-B148-3E1DC87984F5}" dt="2022-10-24T20:11:03.648" v="2680" actId="1076"/>
        <pc:sldMkLst>
          <pc:docMk/>
          <pc:sldMk cId="871502053" sldId="258"/>
        </pc:sldMkLst>
        <pc:spChg chg="mod">
          <ac:chgData name="Vacha, Lukas" userId="fc5b3a59-8678-4e64-b455-742c065ab48c" providerId="ADAL" clId="{75266EC2-0B12-4038-B148-3E1DC87984F5}" dt="2022-10-24T14:55:05.373" v="129" actId="20577"/>
          <ac:spMkLst>
            <pc:docMk/>
            <pc:sldMk cId="871502053" sldId="258"/>
            <ac:spMk id="2" creationId="{9D9476E4-1799-A8C6-AC94-BECCF345D30A}"/>
          </ac:spMkLst>
        </pc:spChg>
        <pc:spChg chg="mod">
          <ac:chgData name="Vacha, Lukas" userId="fc5b3a59-8678-4e64-b455-742c065ab48c" providerId="ADAL" clId="{75266EC2-0B12-4038-B148-3E1DC87984F5}" dt="2022-10-24T15:45:21.570" v="360" actId="20577"/>
          <ac:spMkLst>
            <pc:docMk/>
            <pc:sldMk cId="871502053" sldId="258"/>
            <ac:spMk id="3" creationId="{1648D61F-864C-DE08-D865-F74F966BB6D3}"/>
          </ac:spMkLst>
        </pc:spChg>
        <pc:picChg chg="add mod modCrop">
          <ac:chgData name="Vacha, Lukas" userId="fc5b3a59-8678-4e64-b455-742c065ab48c" providerId="ADAL" clId="{75266EC2-0B12-4038-B148-3E1DC87984F5}" dt="2022-10-24T20:11:03.648" v="2680" actId="1076"/>
          <ac:picMkLst>
            <pc:docMk/>
            <pc:sldMk cId="871502053" sldId="258"/>
            <ac:picMk id="6" creationId="{AE663558-F0CF-F635-1CC0-041AEAC16F37}"/>
          </ac:picMkLst>
        </pc:picChg>
      </pc:sldChg>
      <pc:sldChg chg="modSp mod">
        <pc:chgData name="Vacha, Lukas" userId="fc5b3a59-8678-4e64-b455-742c065ab48c" providerId="ADAL" clId="{75266EC2-0B12-4038-B148-3E1DC87984F5}" dt="2022-10-24T14:59:04.456" v="131" actId="12"/>
        <pc:sldMkLst>
          <pc:docMk/>
          <pc:sldMk cId="3737083667" sldId="259"/>
        </pc:sldMkLst>
        <pc:spChg chg="mod">
          <ac:chgData name="Vacha, Lukas" userId="fc5b3a59-8678-4e64-b455-742c065ab48c" providerId="ADAL" clId="{75266EC2-0B12-4038-B148-3E1DC87984F5}" dt="2022-10-24T14:59:04.456" v="131" actId="12"/>
          <ac:spMkLst>
            <pc:docMk/>
            <pc:sldMk cId="3737083667" sldId="259"/>
            <ac:spMk id="3" creationId="{1648D61F-864C-DE08-D865-F74F966BB6D3}"/>
          </ac:spMkLst>
        </pc:spChg>
      </pc:sldChg>
      <pc:sldChg chg="del">
        <pc:chgData name="Vacha, Lukas" userId="fc5b3a59-8678-4e64-b455-742c065ab48c" providerId="ADAL" clId="{75266EC2-0B12-4038-B148-3E1DC87984F5}" dt="2022-10-24T15:08:53.510" v="134" actId="47"/>
        <pc:sldMkLst>
          <pc:docMk/>
          <pc:sldMk cId="473404144" sldId="260"/>
        </pc:sldMkLst>
      </pc:sldChg>
      <pc:sldChg chg="del">
        <pc:chgData name="Vacha, Lukas" userId="fc5b3a59-8678-4e64-b455-742c065ab48c" providerId="ADAL" clId="{75266EC2-0B12-4038-B148-3E1DC87984F5}" dt="2022-10-24T15:08:52.683" v="133" actId="47"/>
        <pc:sldMkLst>
          <pc:docMk/>
          <pc:sldMk cId="4107703565" sldId="261"/>
        </pc:sldMkLst>
      </pc:sldChg>
      <pc:sldChg chg="del">
        <pc:chgData name="Vacha, Lukas" userId="fc5b3a59-8678-4e64-b455-742c065ab48c" providerId="ADAL" clId="{75266EC2-0B12-4038-B148-3E1DC87984F5}" dt="2022-10-24T15:08:51.798" v="132" actId="47"/>
        <pc:sldMkLst>
          <pc:docMk/>
          <pc:sldMk cId="2980326872" sldId="262"/>
        </pc:sldMkLst>
      </pc:sldChg>
      <pc:sldChg chg="addSp modSp mod">
        <pc:chgData name="Vacha, Lukas" userId="fc5b3a59-8678-4e64-b455-742c065ab48c" providerId="ADAL" clId="{75266EC2-0B12-4038-B148-3E1DC87984F5}" dt="2022-10-24T20:04:04.417" v="2671" actId="14100"/>
        <pc:sldMkLst>
          <pc:docMk/>
          <pc:sldMk cId="3564633332" sldId="263"/>
        </pc:sldMkLst>
        <pc:picChg chg="add mod">
          <ac:chgData name="Vacha, Lukas" userId="fc5b3a59-8678-4e64-b455-742c065ab48c" providerId="ADAL" clId="{75266EC2-0B12-4038-B148-3E1DC87984F5}" dt="2022-10-24T19:35:17.787" v="2612" actId="14100"/>
          <ac:picMkLst>
            <pc:docMk/>
            <pc:sldMk cId="3564633332" sldId="263"/>
            <ac:picMk id="4" creationId="{F81BFAD5-0AA6-C436-8FE8-41A7BFFADC62}"/>
          </ac:picMkLst>
        </pc:picChg>
        <pc:picChg chg="add mod modCrop">
          <ac:chgData name="Vacha, Lukas" userId="fc5b3a59-8678-4e64-b455-742c065ab48c" providerId="ADAL" clId="{75266EC2-0B12-4038-B148-3E1DC87984F5}" dt="2022-10-24T20:04:04.417" v="2671" actId="14100"/>
          <ac:picMkLst>
            <pc:docMk/>
            <pc:sldMk cId="3564633332" sldId="263"/>
            <ac:picMk id="6" creationId="{A116F963-FF8B-D403-2B6A-6D9122E176CF}"/>
          </ac:picMkLst>
        </pc:picChg>
      </pc:sldChg>
      <pc:sldChg chg="addSp modSp mod">
        <pc:chgData name="Vacha, Lukas" userId="fc5b3a59-8678-4e64-b455-742c065ab48c" providerId="ADAL" clId="{75266EC2-0B12-4038-B148-3E1DC87984F5}" dt="2022-10-24T19:22:54.173" v="2594" actId="14100"/>
        <pc:sldMkLst>
          <pc:docMk/>
          <pc:sldMk cId="3771097844" sldId="264"/>
        </pc:sldMkLst>
        <pc:spChg chg="mod">
          <ac:chgData name="Vacha, Lukas" userId="fc5b3a59-8678-4e64-b455-742c065ab48c" providerId="ADAL" clId="{75266EC2-0B12-4038-B148-3E1DC87984F5}" dt="2022-10-24T15:33:59.516" v="258" actId="20577"/>
          <ac:spMkLst>
            <pc:docMk/>
            <pc:sldMk cId="3771097844" sldId="264"/>
            <ac:spMk id="3" creationId="{1648D61F-864C-DE08-D865-F74F966BB6D3}"/>
          </ac:spMkLst>
        </pc:spChg>
        <pc:spChg chg="mod">
          <ac:chgData name="Vacha, Lukas" userId="fc5b3a59-8678-4e64-b455-742c065ab48c" providerId="ADAL" clId="{75266EC2-0B12-4038-B148-3E1DC87984F5}" dt="2022-10-24T16:20:03.073" v="1519" actId="108"/>
          <ac:spMkLst>
            <pc:docMk/>
            <pc:sldMk cId="3771097844" sldId="264"/>
            <ac:spMk id="4" creationId="{44EECA71-6606-6B24-1CBA-AC56250C7EEB}"/>
          </ac:spMkLst>
        </pc:spChg>
        <pc:picChg chg="add mod modCrop">
          <ac:chgData name="Vacha, Lukas" userId="fc5b3a59-8678-4e64-b455-742c065ab48c" providerId="ADAL" clId="{75266EC2-0B12-4038-B148-3E1DC87984F5}" dt="2022-10-24T19:22:54.173" v="2594" actId="14100"/>
          <ac:picMkLst>
            <pc:docMk/>
            <pc:sldMk cId="3771097844" sldId="264"/>
            <ac:picMk id="6" creationId="{D0C36EE6-9B22-72AA-3643-4CEA8E9F2689}"/>
          </ac:picMkLst>
        </pc:picChg>
      </pc:sldChg>
      <pc:sldChg chg="addSp modSp mod">
        <pc:chgData name="Vacha, Lukas" userId="fc5b3a59-8678-4e64-b455-742c065ab48c" providerId="ADAL" clId="{75266EC2-0B12-4038-B148-3E1DC87984F5}" dt="2022-10-24T20:25:39.672" v="2694" actId="1076"/>
        <pc:sldMkLst>
          <pc:docMk/>
          <pc:sldMk cId="3008742494" sldId="265"/>
        </pc:sldMkLst>
        <pc:spChg chg="mod">
          <ac:chgData name="Vacha, Lukas" userId="fc5b3a59-8678-4e64-b455-742c065ab48c" providerId="ADAL" clId="{75266EC2-0B12-4038-B148-3E1DC87984F5}" dt="2022-10-24T15:51:58.666" v="528" actId="20577"/>
          <ac:spMkLst>
            <pc:docMk/>
            <pc:sldMk cId="3008742494" sldId="265"/>
            <ac:spMk id="3" creationId="{1648D61F-864C-DE08-D865-F74F966BB6D3}"/>
          </ac:spMkLst>
        </pc:spChg>
        <pc:picChg chg="add mod modCrop">
          <ac:chgData name="Vacha, Lukas" userId="fc5b3a59-8678-4e64-b455-742c065ab48c" providerId="ADAL" clId="{75266EC2-0B12-4038-B148-3E1DC87984F5}" dt="2022-10-24T20:25:39.672" v="2694" actId="1076"/>
          <ac:picMkLst>
            <pc:docMk/>
            <pc:sldMk cId="3008742494" sldId="265"/>
            <ac:picMk id="6" creationId="{69CC697C-B9C4-8118-3875-B077A50387B2}"/>
          </ac:picMkLst>
        </pc:picChg>
      </pc:sldChg>
      <pc:sldChg chg="addSp delSp modSp new mod ord">
        <pc:chgData name="Vacha, Lukas" userId="fc5b3a59-8678-4e64-b455-742c065ab48c" providerId="ADAL" clId="{75266EC2-0B12-4038-B148-3E1DC87984F5}" dt="2022-10-24T15:53:14.091" v="550" actId="20577"/>
        <pc:sldMkLst>
          <pc:docMk/>
          <pc:sldMk cId="1058864662" sldId="266"/>
        </pc:sldMkLst>
        <pc:spChg chg="del">
          <ac:chgData name="Vacha, Lukas" userId="fc5b3a59-8678-4e64-b455-742c065ab48c" providerId="ADAL" clId="{75266EC2-0B12-4038-B148-3E1DC87984F5}" dt="2022-10-24T15:52:44.970" v="532"/>
          <ac:spMkLst>
            <pc:docMk/>
            <pc:sldMk cId="1058864662" sldId="266"/>
            <ac:spMk id="2" creationId="{FBEA7569-FBD3-FA7C-C1EF-900210BDEC1F}"/>
          </ac:spMkLst>
        </pc:spChg>
        <pc:spChg chg="mod">
          <ac:chgData name="Vacha, Lukas" userId="fc5b3a59-8678-4e64-b455-742c065ab48c" providerId="ADAL" clId="{75266EC2-0B12-4038-B148-3E1DC87984F5}" dt="2022-10-24T15:53:14.091" v="550" actId="20577"/>
          <ac:spMkLst>
            <pc:docMk/>
            <pc:sldMk cId="1058864662" sldId="266"/>
            <ac:spMk id="3" creationId="{6EC7FF2E-8E0C-2891-3B0D-22624AC27621}"/>
          </ac:spMkLst>
        </pc:spChg>
        <pc:spChg chg="add mod">
          <ac:chgData name="Vacha, Lukas" userId="fc5b3a59-8678-4e64-b455-742c065ab48c" providerId="ADAL" clId="{75266EC2-0B12-4038-B148-3E1DC87984F5}" dt="2022-10-24T15:52:44.970" v="532"/>
          <ac:spMkLst>
            <pc:docMk/>
            <pc:sldMk cId="1058864662" sldId="266"/>
            <ac:spMk id="4" creationId="{9383A1D7-B41E-2121-8507-BA2B0F47A4BC}"/>
          </ac:spMkLst>
        </pc:spChg>
      </pc:sldChg>
      <pc:sldChg chg="addSp modSp mod">
        <pc:chgData name="Vacha, Lukas" userId="fc5b3a59-8678-4e64-b455-742c065ab48c" providerId="ADAL" clId="{75266EC2-0B12-4038-B148-3E1DC87984F5}" dt="2022-10-24T20:21:24.639" v="2686" actId="1076"/>
        <pc:sldMkLst>
          <pc:docMk/>
          <pc:sldMk cId="45983260" sldId="267"/>
        </pc:sldMkLst>
        <pc:spChg chg="mod">
          <ac:chgData name="Vacha, Lukas" userId="fc5b3a59-8678-4e64-b455-742c065ab48c" providerId="ADAL" clId="{75266EC2-0B12-4038-B148-3E1DC87984F5}" dt="2022-10-24T15:56:45.178" v="755" actId="20577"/>
          <ac:spMkLst>
            <pc:docMk/>
            <pc:sldMk cId="45983260" sldId="267"/>
            <ac:spMk id="3" creationId="{1648D61F-864C-DE08-D865-F74F966BB6D3}"/>
          </ac:spMkLst>
        </pc:spChg>
        <pc:spChg chg="mod">
          <ac:chgData name="Vacha, Lukas" userId="fc5b3a59-8678-4e64-b455-742c065ab48c" providerId="ADAL" clId="{75266EC2-0B12-4038-B148-3E1DC87984F5}" dt="2022-10-24T16:00:52.041" v="899" actId="1076"/>
          <ac:spMkLst>
            <pc:docMk/>
            <pc:sldMk cId="45983260" sldId="267"/>
            <ac:spMk id="4" creationId="{44EECA71-6606-6B24-1CBA-AC56250C7EEB}"/>
          </ac:spMkLst>
        </pc:spChg>
        <pc:picChg chg="add mod">
          <ac:chgData name="Vacha, Lukas" userId="fc5b3a59-8678-4e64-b455-742c065ab48c" providerId="ADAL" clId="{75266EC2-0B12-4038-B148-3E1DC87984F5}" dt="2022-10-24T20:21:24.639" v="2686" actId="1076"/>
          <ac:picMkLst>
            <pc:docMk/>
            <pc:sldMk cId="45983260" sldId="267"/>
            <ac:picMk id="5122" creationId="{2E099703-1651-6BBB-2117-27A157B6786E}"/>
          </ac:picMkLst>
        </pc:picChg>
      </pc:sldChg>
      <pc:sldChg chg="addSp delSp modSp add mod">
        <pc:chgData name="Vacha, Lukas" userId="fc5b3a59-8678-4e64-b455-742c065ab48c" providerId="ADAL" clId="{75266EC2-0B12-4038-B148-3E1DC87984F5}" dt="2022-10-24T19:59:48.229" v="2656" actId="21"/>
        <pc:sldMkLst>
          <pc:docMk/>
          <pc:sldMk cId="2645164232" sldId="268"/>
        </pc:sldMkLst>
        <pc:spChg chg="mod">
          <ac:chgData name="Vacha, Lukas" userId="fc5b3a59-8678-4e64-b455-742c065ab48c" providerId="ADAL" clId="{75266EC2-0B12-4038-B148-3E1DC87984F5}" dt="2022-10-24T16:05:14.123" v="1078" actId="14"/>
          <ac:spMkLst>
            <pc:docMk/>
            <pc:sldMk cId="2645164232" sldId="268"/>
            <ac:spMk id="3" creationId="{1648D61F-864C-DE08-D865-F74F966BB6D3}"/>
          </ac:spMkLst>
        </pc:spChg>
        <pc:spChg chg="del mod">
          <ac:chgData name="Vacha, Lukas" userId="fc5b3a59-8678-4e64-b455-742c065ab48c" providerId="ADAL" clId="{75266EC2-0B12-4038-B148-3E1DC87984F5}" dt="2022-10-24T16:00:40.903" v="894"/>
          <ac:spMkLst>
            <pc:docMk/>
            <pc:sldMk cId="2645164232" sldId="268"/>
            <ac:spMk id="4" creationId="{44EECA71-6606-6B24-1CBA-AC56250C7EEB}"/>
          </ac:spMkLst>
        </pc:spChg>
        <pc:spChg chg="add mod">
          <ac:chgData name="Vacha, Lukas" userId="fc5b3a59-8678-4e64-b455-742c065ab48c" providerId="ADAL" clId="{75266EC2-0B12-4038-B148-3E1DC87984F5}" dt="2022-10-24T16:00:56.290" v="900" actId="1076"/>
          <ac:spMkLst>
            <pc:docMk/>
            <pc:sldMk cId="2645164232" sldId="268"/>
            <ac:spMk id="5" creationId="{2C8CB8A4-D999-5F25-1002-4EF24FCC5050}"/>
          </ac:spMkLst>
        </pc:spChg>
        <pc:picChg chg="add del mod modCrop">
          <ac:chgData name="Vacha, Lukas" userId="fc5b3a59-8678-4e64-b455-742c065ab48c" providerId="ADAL" clId="{75266EC2-0B12-4038-B148-3E1DC87984F5}" dt="2022-10-24T19:59:48.229" v="2656" actId="21"/>
          <ac:picMkLst>
            <pc:docMk/>
            <pc:sldMk cId="2645164232" sldId="268"/>
            <ac:picMk id="6" creationId="{13E10830-102F-617A-5FD3-52F49BD73E80}"/>
          </ac:picMkLst>
        </pc:picChg>
      </pc:sldChg>
      <pc:sldChg chg="modSp mod">
        <pc:chgData name="Vacha, Lukas" userId="fc5b3a59-8678-4e64-b455-742c065ab48c" providerId="ADAL" clId="{75266EC2-0B12-4038-B148-3E1DC87984F5}" dt="2022-10-24T16:25:33.094" v="1671" actId="14100"/>
        <pc:sldMkLst>
          <pc:docMk/>
          <pc:sldMk cId="608646034" sldId="269"/>
        </pc:sldMkLst>
        <pc:spChg chg="mod">
          <ac:chgData name="Vacha, Lukas" userId="fc5b3a59-8678-4e64-b455-742c065ab48c" providerId="ADAL" clId="{75266EC2-0B12-4038-B148-3E1DC87984F5}" dt="2022-10-24T16:25:33.094" v="1671" actId="14100"/>
          <ac:spMkLst>
            <pc:docMk/>
            <pc:sldMk cId="608646034" sldId="269"/>
            <ac:spMk id="5" creationId="{2C8CB8A4-D999-5F25-1002-4EF24FCC5050}"/>
          </ac:spMkLst>
        </pc:spChg>
      </pc:sldChg>
      <pc:sldChg chg="addSp delSp modSp new mod modClrScheme chgLayout">
        <pc:chgData name="Vacha, Lukas" userId="fc5b3a59-8678-4e64-b455-742c065ab48c" providerId="ADAL" clId="{75266EC2-0B12-4038-B148-3E1DC87984F5}" dt="2022-10-24T20:28:37.871" v="2715" actId="1076"/>
        <pc:sldMkLst>
          <pc:docMk/>
          <pc:sldMk cId="2981781855" sldId="270"/>
        </pc:sldMkLst>
        <pc:spChg chg="del mod ord">
          <ac:chgData name="Vacha, Lukas" userId="fc5b3a59-8678-4e64-b455-742c065ab48c" providerId="ADAL" clId="{75266EC2-0B12-4038-B148-3E1DC87984F5}" dt="2022-10-24T16:10:39.404" v="1082" actId="700"/>
          <ac:spMkLst>
            <pc:docMk/>
            <pc:sldMk cId="2981781855" sldId="270"/>
            <ac:spMk id="2" creationId="{E8CC433F-82F8-1E97-A8C6-22C27BCD10E6}"/>
          </ac:spMkLst>
        </pc:spChg>
        <pc:spChg chg="del mod ord">
          <ac:chgData name="Vacha, Lukas" userId="fc5b3a59-8678-4e64-b455-742c065ab48c" providerId="ADAL" clId="{75266EC2-0B12-4038-B148-3E1DC87984F5}" dt="2022-10-24T16:10:39.404" v="1082" actId="700"/>
          <ac:spMkLst>
            <pc:docMk/>
            <pc:sldMk cId="2981781855" sldId="270"/>
            <ac:spMk id="3" creationId="{DD07B8E1-7894-5BE5-1969-1242271633AE}"/>
          </ac:spMkLst>
        </pc:spChg>
        <pc:spChg chg="add mod ord">
          <ac:chgData name="Vacha, Lukas" userId="fc5b3a59-8678-4e64-b455-742c065ab48c" providerId="ADAL" clId="{75266EC2-0B12-4038-B148-3E1DC87984F5}" dt="2022-10-24T16:10:49.664" v="1104" actId="20577"/>
          <ac:spMkLst>
            <pc:docMk/>
            <pc:sldMk cId="2981781855" sldId="270"/>
            <ac:spMk id="4" creationId="{3C029C9B-6678-E999-B18A-9C15D4847571}"/>
          </ac:spMkLst>
        </pc:spChg>
        <pc:spChg chg="add mod ord">
          <ac:chgData name="Vacha, Lukas" userId="fc5b3a59-8678-4e64-b455-742c065ab48c" providerId="ADAL" clId="{75266EC2-0B12-4038-B148-3E1DC87984F5}" dt="2022-10-24T16:14:20.953" v="1423" actId="20577"/>
          <ac:spMkLst>
            <pc:docMk/>
            <pc:sldMk cId="2981781855" sldId="270"/>
            <ac:spMk id="5" creationId="{22270F7A-66E3-D69B-897C-ED2C2D79736F}"/>
          </ac:spMkLst>
        </pc:spChg>
        <pc:spChg chg="add mod ord">
          <ac:chgData name="Vacha, Lukas" userId="fc5b3a59-8678-4e64-b455-742c065ab48c" providerId="ADAL" clId="{75266EC2-0B12-4038-B148-3E1DC87984F5}" dt="2022-10-24T16:17:03.560" v="1514" actId="20577"/>
          <ac:spMkLst>
            <pc:docMk/>
            <pc:sldMk cId="2981781855" sldId="270"/>
            <ac:spMk id="6" creationId="{5C19523F-2175-2075-D864-C5201173255A}"/>
          </ac:spMkLst>
        </pc:spChg>
        <pc:spChg chg="add mod">
          <ac:chgData name="Vacha, Lukas" userId="fc5b3a59-8678-4e64-b455-742c065ab48c" providerId="ADAL" clId="{75266EC2-0B12-4038-B148-3E1DC87984F5}" dt="2022-10-24T16:20:36.325" v="1523" actId="1076"/>
          <ac:spMkLst>
            <pc:docMk/>
            <pc:sldMk cId="2981781855" sldId="270"/>
            <ac:spMk id="7" creationId="{5EC29866-A018-1806-8A70-5D4AFC03C3B3}"/>
          </ac:spMkLst>
        </pc:spChg>
        <pc:picChg chg="add del mod modCrop">
          <ac:chgData name="Vacha, Lukas" userId="fc5b3a59-8678-4e64-b455-742c065ab48c" providerId="ADAL" clId="{75266EC2-0B12-4038-B148-3E1DC87984F5}" dt="2022-10-24T20:27:58.522" v="2700" actId="478"/>
          <ac:picMkLst>
            <pc:docMk/>
            <pc:sldMk cId="2981781855" sldId="270"/>
            <ac:picMk id="3" creationId="{B5D5C381-3D20-9E29-FCE5-B16A7C4F9E6B}"/>
          </ac:picMkLst>
        </pc:picChg>
        <pc:picChg chg="add mod modCrop">
          <ac:chgData name="Vacha, Lukas" userId="fc5b3a59-8678-4e64-b455-742c065ab48c" providerId="ADAL" clId="{75266EC2-0B12-4038-B148-3E1DC87984F5}" dt="2022-10-24T20:28:37.871" v="2715" actId="1076"/>
          <ac:picMkLst>
            <pc:docMk/>
            <pc:sldMk cId="2981781855" sldId="270"/>
            <ac:picMk id="9" creationId="{3B0EADC0-FC50-3AC4-BC02-C6BB61617F11}"/>
          </ac:picMkLst>
        </pc:picChg>
      </pc:sldChg>
      <pc:sldChg chg="addSp modSp new mod">
        <pc:chgData name="Vacha, Lukas" userId="fc5b3a59-8678-4e64-b455-742c065ab48c" providerId="ADAL" clId="{75266EC2-0B12-4038-B148-3E1DC87984F5}" dt="2022-10-24T19:51:44.794" v="2636" actId="14100"/>
        <pc:sldMkLst>
          <pc:docMk/>
          <pc:sldMk cId="2908268828" sldId="271"/>
        </pc:sldMkLst>
        <pc:spChg chg="mod">
          <ac:chgData name="Vacha, Lukas" userId="fc5b3a59-8678-4e64-b455-742c065ab48c" providerId="ADAL" clId="{75266EC2-0B12-4038-B148-3E1DC87984F5}" dt="2022-10-24T16:15:44.156" v="1446" actId="20577"/>
          <ac:spMkLst>
            <pc:docMk/>
            <pc:sldMk cId="2908268828" sldId="271"/>
            <ac:spMk id="2" creationId="{ED5B732F-9A71-F8C1-F043-17EA295A914B}"/>
          </ac:spMkLst>
        </pc:spChg>
        <pc:spChg chg="mod">
          <ac:chgData name="Vacha, Lukas" userId="fc5b3a59-8678-4e64-b455-742c065ab48c" providerId="ADAL" clId="{75266EC2-0B12-4038-B148-3E1DC87984F5}" dt="2022-10-24T16:30:21.193" v="1763" actId="20577"/>
          <ac:spMkLst>
            <pc:docMk/>
            <pc:sldMk cId="2908268828" sldId="271"/>
            <ac:spMk id="3" creationId="{B5510CE1-3068-154F-0550-64DF1CB6A8E8}"/>
          </ac:spMkLst>
        </pc:spChg>
        <pc:spChg chg="add mod">
          <ac:chgData name="Vacha, Lukas" userId="fc5b3a59-8678-4e64-b455-742c065ab48c" providerId="ADAL" clId="{75266EC2-0B12-4038-B148-3E1DC87984F5}" dt="2022-10-24T16:35:41.164" v="1802" actId="20577"/>
          <ac:spMkLst>
            <pc:docMk/>
            <pc:sldMk cId="2908268828" sldId="271"/>
            <ac:spMk id="4" creationId="{ACF2973E-89BF-715D-7FC2-2691CD72CD49}"/>
          </ac:spMkLst>
        </pc:spChg>
        <pc:picChg chg="add mod">
          <ac:chgData name="Vacha, Lukas" userId="fc5b3a59-8678-4e64-b455-742c065ab48c" providerId="ADAL" clId="{75266EC2-0B12-4038-B148-3E1DC87984F5}" dt="2022-10-24T19:51:44.794" v="2636" actId="14100"/>
          <ac:picMkLst>
            <pc:docMk/>
            <pc:sldMk cId="2908268828" sldId="271"/>
            <ac:picMk id="4098" creationId="{AD3D01B9-02B8-F643-6198-0C455BB815CF}"/>
          </ac:picMkLst>
        </pc:picChg>
      </pc:sldChg>
      <pc:sldChg chg="addSp delSp modSp new mod modClrScheme chgLayout">
        <pc:chgData name="Vacha, Lukas" userId="fc5b3a59-8678-4e64-b455-742c065ab48c" providerId="ADAL" clId="{75266EC2-0B12-4038-B148-3E1DC87984F5}" dt="2022-10-24T20:00:07.707" v="2662" actId="14100"/>
        <pc:sldMkLst>
          <pc:docMk/>
          <pc:sldMk cId="1839982646" sldId="272"/>
        </pc:sldMkLst>
        <pc:spChg chg="del mod ord">
          <ac:chgData name="Vacha, Lukas" userId="fc5b3a59-8678-4e64-b455-742c065ab48c" providerId="ADAL" clId="{75266EC2-0B12-4038-B148-3E1DC87984F5}" dt="2022-10-24T16:30:29.632" v="1765" actId="700"/>
          <ac:spMkLst>
            <pc:docMk/>
            <pc:sldMk cId="1839982646" sldId="272"/>
            <ac:spMk id="2" creationId="{C41CCF9A-8E22-6ABA-7418-6F0E73AB2D3B}"/>
          </ac:spMkLst>
        </pc:spChg>
        <pc:spChg chg="del mod ord">
          <ac:chgData name="Vacha, Lukas" userId="fc5b3a59-8678-4e64-b455-742c065ab48c" providerId="ADAL" clId="{75266EC2-0B12-4038-B148-3E1DC87984F5}" dt="2022-10-24T16:30:29.632" v="1765" actId="700"/>
          <ac:spMkLst>
            <pc:docMk/>
            <pc:sldMk cId="1839982646" sldId="272"/>
            <ac:spMk id="3" creationId="{D1C5D55A-76AB-112A-9D8D-F790CB20A405}"/>
          </ac:spMkLst>
        </pc:spChg>
        <pc:spChg chg="del">
          <ac:chgData name="Vacha, Lukas" userId="fc5b3a59-8678-4e64-b455-742c065ab48c" providerId="ADAL" clId="{75266EC2-0B12-4038-B148-3E1DC87984F5}" dt="2022-10-24T16:30:29.632" v="1765" actId="700"/>
          <ac:spMkLst>
            <pc:docMk/>
            <pc:sldMk cId="1839982646" sldId="272"/>
            <ac:spMk id="4" creationId="{12729B1C-41B5-2325-1FCA-F5F4D269C72A}"/>
          </ac:spMkLst>
        </pc:spChg>
        <pc:spChg chg="add del mod ord">
          <ac:chgData name="Vacha, Lukas" userId="fc5b3a59-8678-4e64-b455-742c065ab48c" providerId="ADAL" clId="{75266EC2-0B12-4038-B148-3E1DC87984F5}" dt="2022-10-24T16:30:33.392" v="1766" actId="700"/>
          <ac:spMkLst>
            <pc:docMk/>
            <pc:sldMk cId="1839982646" sldId="272"/>
            <ac:spMk id="5" creationId="{448C58F0-78A7-1115-B031-BD7C4D890574}"/>
          </ac:spMkLst>
        </pc:spChg>
        <pc:spChg chg="add del mod ord">
          <ac:chgData name="Vacha, Lukas" userId="fc5b3a59-8678-4e64-b455-742c065ab48c" providerId="ADAL" clId="{75266EC2-0B12-4038-B148-3E1DC87984F5}" dt="2022-10-24T16:30:33.392" v="1766" actId="700"/>
          <ac:spMkLst>
            <pc:docMk/>
            <pc:sldMk cId="1839982646" sldId="272"/>
            <ac:spMk id="6" creationId="{210CA9D2-DC9C-1328-B9D3-218D6FD97E1D}"/>
          </ac:spMkLst>
        </pc:spChg>
        <pc:spChg chg="add mod ord">
          <ac:chgData name="Vacha, Lukas" userId="fc5b3a59-8678-4e64-b455-742c065ab48c" providerId="ADAL" clId="{75266EC2-0B12-4038-B148-3E1DC87984F5}" dt="2022-10-24T16:45:16.792" v="1966" actId="20577"/>
          <ac:spMkLst>
            <pc:docMk/>
            <pc:sldMk cId="1839982646" sldId="272"/>
            <ac:spMk id="7" creationId="{C8EFBCA4-D007-1110-8A84-384B2915F0B8}"/>
          </ac:spMkLst>
        </pc:spChg>
        <pc:spChg chg="add mod ord">
          <ac:chgData name="Vacha, Lukas" userId="fc5b3a59-8678-4e64-b455-742c065ab48c" providerId="ADAL" clId="{75266EC2-0B12-4038-B148-3E1DC87984F5}" dt="2022-10-24T16:51:29.018" v="2219" actId="20577"/>
          <ac:spMkLst>
            <pc:docMk/>
            <pc:sldMk cId="1839982646" sldId="272"/>
            <ac:spMk id="8" creationId="{66427E84-8A0E-2BAE-8EE4-0E1EFF112EC5}"/>
          </ac:spMkLst>
        </pc:spChg>
        <pc:picChg chg="add mod modCrop">
          <ac:chgData name="Vacha, Lukas" userId="fc5b3a59-8678-4e64-b455-742c065ab48c" providerId="ADAL" clId="{75266EC2-0B12-4038-B148-3E1DC87984F5}" dt="2022-10-24T20:00:07.707" v="2662" actId="14100"/>
          <ac:picMkLst>
            <pc:docMk/>
            <pc:sldMk cId="1839982646" sldId="272"/>
            <ac:picMk id="2" creationId="{41E2C4FE-4DB5-E003-F2E2-9784E374F703}"/>
          </ac:picMkLst>
        </pc:picChg>
      </pc:sldChg>
      <pc:sldChg chg="addSp modSp new mod">
        <pc:chgData name="Vacha, Lukas" userId="fc5b3a59-8678-4e64-b455-742c065ab48c" providerId="ADAL" clId="{75266EC2-0B12-4038-B148-3E1DC87984F5}" dt="2022-10-24T16:36:02.444" v="1808" actId="1076"/>
        <pc:sldMkLst>
          <pc:docMk/>
          <pc:sldMk cId="3967612806" sldId="274"/>
        </pc:sldMkLst>
        <pc:spChg chg="mod">
          <ac:chgData name="Vacha, Lukas" userId="fc5b3a59-8678-4e64-b455-742c065ab48c" providerId="ADAL" clId="{75266EC2-0B12-4038-B148-3E1DC87984F5}" dt="2022-10-24T16:34:00.141" v="1775" actId="20577"/>
          <ac:spMkLst>
            <pc:docMk/>
            <pc:sldMk cId="3967612806" sldId="274"/>
            <ac:spMk id="2" creationId="{787B8C71-18B8-3019-5F4F-B1F9BFA97543}"/>
          </ac:spMkLst>
        </pc:spChg>
        <pc:spChg chg="mod">
          <ac:chgData name="Vacha, Lukas" userId="fc5b3a59-8678-4e64-b455-742c065ab48c" providerId="ADAL" clId="{75266EC2-0B12-4038-B148-3E1DC87984F5}" dt="2022-10-24T16:34:48.442" v="1791" actId="113"/>
          <ac:spMkLst>
            <pc:docMk/>
            <pc:sldMk cId="3967612806" sldId="274"/>
            <ac:spMk id="3" creationId="{B6DFE01E-3CFE-1CBA-CBC5-6C75D9B6B29A}"/>
          </ac:spMkLst>
        </pc:spChg>
        <pc:spChg chg="add mod">
          <ac:chgData name="Vacha, Lukas" userId="fc5b3a59-8678-4e64-b455-742c065ab48c" providerId="ADAL" clId="{75266EC2-0B12-4038-B148-3E1DC87984F5}" dt="2022-10-24T16:36:02.444" v="1808" actId="1076"/>
          <ac:spMkLst>
            <pc:docMk/>
            <pc:sldMk cId="3967612806" sldId="274"/>
            <ac:spMk id="4" creationId="{F45006D5-2762-E26D-7B1F-EF3260C9914E}"/>
          </ac:spMkLst>
        </pc:spChg>
      </pc:sldChg>
      <pc:sldChg chg="addSp delSp modSp new mod modClrScheme chgLayout">
        <pc:chgData name="Vacha, Lukas" userId="fc5b3a59-8678-4e64-b455-742c065ab48c" providerId="ADAL" clId="{75266EC2-0B12-4038-B148-3E1DC87984F5}" dt="2022-10-24T20:30:10.422" v="2731" actId="1076"/>
        <pc:sldMkLst>
          <pc:docMk/>
          <pc:sldMk cId="482187648" sldId="275"/>
        </pc:sldMkLst>
        <pc:spChg chg="del mod ord">
          <ac:chgData name="Vacha, Lukas" userId="fc5b3a59-8678-4e64-b455-742c065ab48c" providerId="ADAL" clId="{75266EC2-0B12-4038-B148-3E1DC87984F5}" dt="2022-10-24T16:50:02.695" v="2122" actId="700"/>
          <ac:spMkLst>
            <pc:docMk/>
            <pc:sldMk cId="482187648" sldId="275"/>
            <ac:spMk id="2" creationId="{C0DF9C38-D54D-CA92-DC6A-51DEE450CB95}"/>
          </ac:spMkLst>
        </pc:spChg>
        <pc:spChg chg="del mod ord">
          <ac:chgData name="Vacha, Lukas" userId="fc5b3a59-8678-4e64-b455-742c065ab48c" providerId="ADAL" clId="{75266EC2-0B12-4038-B148-3E1DC87984F5}" dt="2022-10-24T16:50:02.695" v="2122" actId="700"/>
          <ac:spMkLst>
            <pc:docMk/>
            <pc:sldMk cId="482187648" sldId="275"/>
            <ac:spMk id="3" creationId="{1AC4305B-D6C7-C080-9EAC-661CDA044309}"/>
          </ac:spMkLst>
        </pc:spChg>
        <pc:spChg chg="del">
          <ac:chgData name="Vacha, Lukas" userId="fc5b3a59-8678-4e64-b455-742c065ab48c" providerId="ADAL" clId="{75266EC2-0B12-4038-B148-3E1DC87984F5}" dt="2022-10-24T16:50:02.695" v="2122" actId="700"/>
          <ac:spMkLst>
            <pc:docMk/>
            <pc:sldMk cId="482187648" sldId="275"/>
            <ac:spMk id="4" creationId="{5BD58683-A501-E418-621D-C25906301B36}"/>
          </ac:spMkLst>
        </pc:spChg>
        <pc:spChg chg="add del mod ord">
          <ac:chgData name="Vacha, Lukas" userId="fc5b3a59-8678-4e64-b455-742c065ab48c" providerId="ADAL" clId="{75266EC2-0B12-4038-B148-3E1DC87984F5}" dt="2022-10-24T16:50:05.877" v="2123" actId="700"/>
          <ac:spMkLst>
            <pc:docMk/>
            <pc:sldMk cId="482187648" sldId="275"/>
            <ac:spMk id="5" creationId="{FDFB01FB-C6F0-FF61-9F1C-E45D8B20BE9C}"/>
          </ac:spMkLst>
        </pc:spChg>
        <pc:spChg chg="add del mod ord">
          <ac:chgData name="Vacha, Lukas" userId="fc5b3a59-8678-4e64-b455-742c065ab48c" providerId="ADAL" clId="{75266EC2-0B12-4038-B148-3E1DC87984F5}" dt="2022-10-24T16:50:05.877" v="2123" actId="700"/>
          <ac:spMkLst>
            <pc:docMk/>
            <pc:sldMk cId="482187648" sldId="275"/>
            <ac:spMk id="6" creationId="{B3217AB9-2A12-23DC-2795-EBE5F07B881A}"/>
          </ac:spMkLst>
        </pc:spChg>
        <pc:spChg chg="add mod ord">
          <ac:chgData name="Vacha, Lukas" userId="fc5b3a59-8678-4e64-b455-742c065ab48c" providerId="ADAL" clId="{75266EC2-0B12-4038-B148-3E1DC87984F5}" dt="2022-10-24T16:50:21.436" v="2133" actId="20577"/>
          <ac:spMkLst>
            <pc:docMk/>
            <pc:sldMk cId="482187648" sldId="275"/>
            <ac:spMk id="7" creationId="{DC976CC8-8653-BC02-D66B-0A11D0A3DEEB}"/>
          </ac:spMkLst>
        </pc:spChg>
        <pc:spChg chg="add mod ord">
          <ac:chgData name="Vacha, Lukas" userId="fc5b3a59-8678-4e64-b455-742c065ab48c" providerId="ADAL" clId="{75266EC2-0B12-4038-B148-3E1DC87984F5}" dt="2022-10-24T17:02:17.231" v="2572" actId="21"/>
          <ac:spMkLst>
            <pc:docMk/>
            <pc:sldMk cId="482187648" sldId="275"/>
            <ac:spMk id="8" creationId="{8CCFDD0F-F7E6-CD12-B625-8545776540D0}"/>
          </ac:spMkLst>
        </pc:spChg>
        <pc:spChg chg="add mod">
          <ac:chgData name="Vacha, Lukas" userId="fc5b3a59-8678-4e64-b455-742c065ab48c" providerId="ADAL" clId="{75266EC2-0B12-4038-B148-3E1DC87984F5}" dt="2022-10-24T17:01:15.997" v="2554" actId="1076"/>
          <ac:spMkLst>
            <pc:docMk/>
            <pc:sldMk cId="482187648" sldId="275"/>
            <ac:spMk id="9" creationId="{15E15FA1-1B1B-86B9-EAD7-F9C747CF463D}"/>
          </ac:spMkLst>
        </pc:spChg>
        <pc:picChg chg="add mod">
          <ac:chgData name="Vacha, Lukas" userId="fc5b3a59-8678-4e64-b455-742c065ab48c" providerId="ADAL" clId="{75266EC2-0B12-4038-B148-3E1DC87984F5}" dt="2022-10-24T20:30:10.422" v="2731" actId="1076"/>
          <ac:picMkLst>
            <pc:docMk/>
            <pc:sldMk cId="482187648" sldId="275"/>
            <ac:picMk id="6146" creationId="{3B668BCC-0C87-97E5-7F31-3FED68C7F946}"/>
          </ac:picMkLst>
        </pc:picChg>
        <pc:picChg chg="add mod">
          <ac:chgData name="Vacha, Lukas" userId="fc5b3a59-8678-4e64-b455-742c065ab48c" providerId="ADAL" clId="{75266EC2-0B12-4038-B148-3E1DC87984F5}" dt="2022-10-24T20:30:08.543" v="2730" actId="1076"/>
          <ac:picMkLst>
            <pc:docMk/>
            <pc:sldMk cId="482187648" sldId="275"/>
            <ac:picMk id="6148" creationId="{A6C725DE-FAD5-8D60-8D97-625A88D189C1}"/>
          </ac:picMkLst>
        </pc:picChg>
      </pc:sldChg>
      <pc:sldChg chg="addSp modSp new mod">
        <pc:chgData name="Vacha, Lukas" userId="fc5b3a59-8678-4e64-b455-742c065ab48c" providerId="ADAL" clId="{75266EC2-0B12-4038-B148-3E1DC87984F5}" dt="2022-10-24T20:34:03.599" v="2735" actId="14100"/>
        <pc:sldMkLst>
          <pc:docMk/>
          <pc:sldMk cId="3741992265" sldId="276"/>
        </pc:sldMkLst>
        <pc:spChg chg="mod">
          <ac:chgData name="Vacha, Lukas" userId="fc5b3a59-8678-4e64-b455-742c065ab48c" providerId="ADAL" clId="{75266EC2-0B12-4038-B148-3E1DC87984F5}" dt="2022-10-24T16:51:59.108" v="2231" actId="20577"/>
          <ac:spMkLst>
            <pc:docMk/>
            <pc:sldMk cId="3741992265" sldId="276"/>
            <ac:spMk id="2" creationId="{91932289-2051-D382-AD74-484DFAB404CC}"/>
          </ac:spMkLst>
        </pc:spChg>
        <pc:spChg chg="mod">
          <ac:chgData name="Vacha, Lukas" userId="fc5b3a59-8678-4e64-b455-742c065ab48c" providerId="ADAL" clId="{75266EC2-0B12-4038-B148-3E1DC87984F5}" dt="2022-10-24T17:02:23.248" v="2577" actId="20577"/>
          <ac:spMkLst>
            <pc:docMk/>
            <pc:sldMk cId="3741992265" sldId="276"/>
            <ac:spMk id="3" creationId="{986B496E-D891-A732-073B-804D497CAF20}"/>
          </ac:spMkLst>
        </pc:spChg>
        <pc:picChg chg="add mod">
          <ac:chgData name="Vacha, Lukas" userId="fc5b3a59-8678-4e64-b455-742c065ab48c" providerId="ADAL" clId="{75266EC2-0B12-4038-B148-3E1DC87984F5}" dt="2022-10-24T20:34:03.599" v="2735" actId="14100"/>
          <ac:picMkLst>
            <pc:docMk/>
            <pc:sldMk cId="3741992265" sldId="276"/>
            <ac:picMk id="7170" creationId="{CD26E8AF-251B-47D4-4CD1-41D4C00D0405}"/>
          </ac:picMkLst>
        </pc:picChg>
      </pc:sldChg>
    </pc:docChg>
  </pc:docChgLst>
  <pc:docChgLst>
    <pc:chgData name="Vacha, Lukas" userId="fc5b3a59-8678-4e64-b455-742c065ab48c" providerId="ADAL" clId="{A0A417D4-676E-8540-AC76-8430C39A25B3}"/>
    <pc:docChg chg="undo custSel modSld">
      <pc:chgData name="Vacha, Lukas" userId="fc5b3a59-8678-4e64-b455-742c065ab48c" providerId="ADAL" clId="{A0A417D4-676E-8540-AC76-8430C39A25B3}" dt="2022-10-25T09:51:48.274" v="38" actId="20577"/>
      <pc:docMkLst>
        <pc:docMk/>
      </pc:docMkLst>
      <pc:sldChg chg="modSp">
        <pc:chgData name="Vacha, Lukas" userId="fc5b3a59-8678-4e64-b455-742c065ab48c" providerId="ADAL" clId="{A0A417D4-676E-8540-AC76-8430C39A25B3}" dt="2022-10-25T09:51:48.274" v="38" actId="20577"/>
        <pc:sldMkLst>
          <pc:docMk/>
          <pc:sldMk cId="2908268828" sldId="271"/>
        </pc:sldMkLst>
        <pc:spChg chg="mod">
          <ac:chgData name="Vacha, Lukas" userId="fc5b3a59-8678-4e64-b455-742c065ab48c" providerId="ADAL" clId="{A0A417D4-676E-8540-AC76-8430C39A25B3}" dt="2022-10-25T09:51:48.274" v="38" actId="20577"/>
          <ac:spMkLst>
            <pc:docMk/>
            <pc:sldMk cId="2908268828" sldId="271"/>
            <ac:spMk id="3" creationId="{B5510CE1-3068-154F-0550-64DF1CB6A8E8}"/>
          </ac:spMkLst>
        </pc:spChg>
        <pc:picChg chg="mod">
          <ac:chgData name="Vacha, Lukas" userId="fc5b3a59-8678-4e64-b455-742c065ab48c" providerId="ADAL" clId="{A0A417D4-676E-8540-AC76-8430C39A25B3}" dt="2022-10-25T09:50:46.424" v="1" actId="1076"/>
          <ac:picMkLst>
            <pc:docMk/>
            <pc:sldMk cId="2908268828" sldId="271"/>
            <ac:picMk id="4098" creationId="{AD3D01B9-02B8-F643-6198-0C455BB815CF}"/>
          </ac:picMkLst>
        </pc:picChg>
      </pc:sldChg>
    </pc:docChg>
  </pc:docChgLst>
  <pc:docChgLst>
    <pc:chgData name="Bares, Ondrej" userId="S::bareson2@cvut.cz::d3da93f5-a498-4c5d-88a5-f07a766fbdb3" providerId="AD" clId="Web-{50DF0290-135A-FB21-A5FE-3D08C1A62C30}"/>
    <pc:docChg chg="addSld delSld modSld">
      <pc:chgData name="Bares, Ondrej" userId="S::bareson2@cvut.cz::d3da93f5-a498-4c5d-88a5-f07a766fbdb3" providerId="AD" clId="Web-{50DF0290-135A-FB21-A5FE-3D08C1A62C30}" dt="2022-10-24T16:01:23.264" v="848" actId="20577"/>
      <pc:docMkLst>
        <pc:docMk/>
      </pc:docMkLst>
      <pc:sldChg chg="addSp modSp">
        <pc:chgData name="Bares, Ondrej" userId="S::bareson2@cvut.cz::d3da93f5-a498-4c5d-88a5-f07a766fbdb3" providerId="AD" clId="Web-{50DF0290-135A-FB21-A5FE-3D08C1A62C30}" dt="2022-10-24T15:41:09.204" v="580" actId="20577"/>
        <pc:sldMkLst>
          <pc:docMk/>
          <pc:sldMk cId="871502053" sldId="258"/>
        </pc:sldMkLst>
        <pc:spChg chg="mod">
          <ac:chgData name="Bares, Ondrej" userId="S::bareson2@cvut.cz::d3da93f5-a498-4c5d-88a5-f07a766fbdb3" providerId="AD" clId="Web-{50DF0290-135A-FB21-A5FE-3D08C1A62C30}" dt="2022-10-24T15:41:09.204" v="580" actId="20577"/>
          <ac:spMkLst>
            <pc:docMk/>
            <pc:sldMk cId="871502053" sldId="258"/>
            <ac:spMk id="3" creationId="{1648D61F-864C-DE08-D865-F74F966BB6D3}"/>
          </ac:spMkLst>
        </pc:spChg>
        <pc:spChg chg="add mod">
          <ac:chgData name="Bares, Ondrej" userId="S::bareson2@cvut.cz::d3da93f5-a498-4c5d-88a5-f07a766fbdb3" providerId="AD" clId="Web-{50DF0290-135A-FB21-A5FE-3D08C1A62C30}" dt="2022-10-24T15:29:35.204" v="490" actId="14100"/>
          <ac:spMkLst>
            <pc:docMk/>
            <pc:sldMk cId="871502053" sldId="258"/>
            <ac:spMk id="5" creationId="{D9944A60-6892-CF45-CD22-7065A80BF4FB}"/>
          </ac:spMkLst>
        </pc:spChg>
      </pc:sldChg>
      <pc:sldChg chg="add replId">
        <pc:chgData name="Bares, Ondrej" userId="S::bareson2@cvut.cz::d3da93f5-a498-4c5d-88a5-f07a766fbdb3" providerId="AD" clId="Web-{50DF0290-135A-FB21-A5FE-3D08C1A62C30}" dt="2022-10-24T15:00:10.475" v="0"/>
        <pc:sldMkLst>
          <pc:docMk/>
          <pc:sldMk cId="473404144" sldId="260"/>
        </pc:sldMkLst>
      </pc:sldChg>
      <pc:sldChg chg="add replId">
        <pc:chgData name="Bares, Ondrej" userId="S::bareson2@cvut.cz::d3da93f5-a498-4c5d-88a5-f07a766fbdb3" providerId="AD" clId="Web-{50DF0290-135A-FB21-A5FE-3D08C1A62C30}" dt="2022-10-24T15:00:12.366" v="1"/>
        <pc:sldMkLst>
          <pc:docMk/>
          <pc:sldMk cId="4107703565" sldId="261"/>
        </pc:sldMkLst>
      </pc:sldChg>
      <pc:sldChg chg="add replId">
        <pc:chgData name="Bares, Ondrej" userId="S::bareson2@cvut.cz::d3da93f5-a498-4c5d-88a5-f07a766fbdb3" providerId="AD" clId="Web-{50DF0290-135A-FB21-A5FE-3D08C1A62C30}" dt="2022-10-24T15:00:15.116" v="2"/>
        <pc:sldMkLst>
          <pc:docMk/>
          <pc:sldMk cId="2980326872" sldId="262"/>
        </pc:sldMkLst>
      </pc:sldChg>
      <pc:sldChg chg="delSp modSp add replId">
        <pc:chgData name="Bares, Ondrej" userId="S::bareson2@cvut.cz::d3da93f5-a498-4c5d-88a5-f07a766fbdb3" providerId="AD" clId="Web-{50DF0290-135A-FB21-A5FE-3D08C1A62C30}" dt="2022-10-24T15:13:59.057" v="221" actId="20577"/>
        <pc:sldMkLst>
          <pc:docMk/>
          <pc:sldMk cId="3564633332" sldId="263"/>
        </pc:sldMkLst>
        <pc:spChg chg="mod">
          <ac:chgData name="Bares, Ondrej" userId="S::bareson2@cvut.cz::d3da93f5-a498-4c5d-88a5-f07a766fbdb3" providerId="AD" clId="Web-{50DF0290-135A-FB21-A5FE-3D08C1A62C30}" dt="2022-10-24T15:10:31.990" v="66" actId="20577"/>
          <ac:spMkLst>
            <pc:docMk/>
            <pc:sldMk cId="3564633332" sldId="263"/>
            <ac:spMk id="2" creationId="{D89DBBB8-AE26-9F1D-D2CD-06919108E705}"/>
          </ac:spMkLst>
        </pc:spChg>
        <pc:spChg chg="mod">
          <ac:chgData name="Bares, Ondrej" userId="S::bareson2@cvut.cz::d3da93f5-a498-4c5d-88a5-f07a766fbdb3" providerId="AD" clId="Web-{50DF0290-135A-FB21-A5FE-3D08C1A62C30}" dt="2022-10-24T15:13:59.057" v="221" actId="20577"/>
          <ac:spMkLst>
            <pc:docMk/>
            <pc:sldMk cId="3564633332" sldId="263"/>
            <ac:spMk id="3" creationId="{4E375B03-1CDD-6196-3483-538C3A23D7AB}"/>
          </ac:spMkLst>
        </pc:spChg>
        <pc:spChg chg="del">
          <ac:chgData name="Bares, Ondrej" userId="S::bareson2@cvut.cz::d3da93f5-a498-4c5d-88a5-f07a766fbdb3" providerId="AD" clId="Web-{50DF0290-135A-FB21-A5FE-3D08C1A62C30}" dt="2022-10-24T15:06:44.703" v="45"/>
          <ac:spMkLst>
            <pc:docMk/>
            <pc:sldMk cId="3564633332" sldId="263"/>
            <ac:spMk id="4" creationId="{41FA9790-BA89-84D7-DEEF-2CD3B7F16470}"/>
          </ac:spMkLst>
        </pc:spChg>
      </pc:sldChg>
      <pc:sldChg chg="addSp modSp add replId">
        <pc:chgData name="Bares, Ondrej" userId="S::bareson2@cvut.cz::d3da93f5-a498-4c5d-88a5-f07a766fbdb3" providerId="AD" clId="Web-{50DF0290-135A-FB21-A5FE-3D08C1A62C30}" dt="2022-10-24T15:28:58.328" v="467" actId="20577"/>
        <pc:sldMkLst>
          <pc:docMk/>
          <pc:sldMk cId="3771097844" sldId="264"/>
        </pc:sldMkLst>
        <pc:spChg chg="mod">
          <ac:chgData name="Bares, Ondrej" userId="S::bareson2@cvut.cz::d3da93f5-a498-4c5d-88a5-f07a766fbdb3" providerId="AD" clId="Web-{50DF0290-135A-FB21-A5FE-3D08C1A62C30}" dt="2022-10-24T15:28:58.328" v="467" actId="20577"/>
          <ac:spMkLst>
            <pc:docMk/>
            <pc:sldMk cId="3771097844" sldId="264"/>
            <ac:spMk id="3" creationId="{1648D61F-864C-DE08-D865-F74F966BB6D3}"/>
          </ac:spMkLst>
        </pc:spChg>
        <pc:spChg chg="add mod">
          <ac:chgData name="Bares, Ondrej" userId="S::bareson2@cvut.cz::d3da93f5-a498-4c5d-88a5-f07a766fbdb3" providerId="AD" clId="Web-{50DF0290-135A-FB21-A5FE-3D08C1A62C30}" dt="2022-10-24T15:25:55.324" v="402" actId="1076"/>
          <ac:spMkLst>
            <pc:docMk/>
            <pc:sldMk cId="3771097844" sldId="264"/>
            <ac:spMk id="4" creationId="{44EECA71-6606-6B24-1CBA-AC56250C7EEB}"/>
          </ac:spMkLst>
        </pc:spChg>
      </pc:sldChg>
      <pc:sldChg chg="modSp add replId">
        <pc:chgData name="Bares, Ondrej" userId="S::bareson2@cvut.cz::d3da93f5-a498-4c5d-88a5-f07a766fbdb3" providerId="AD" clId="Web-{50DF0290-135A-FB21-A5FE-3D08C1A62C30}" dt="2022-10-24T15:52:44.173" v="739" actId="20577"/>
        <pc:sldMkLst>
          <pc:docMk/>
          <pc:sldMk cId="3008742494" sldId="265"/>
        </pc:sldMkLst>
        <pc:spChg chg="mod">
          <ac:chgData name="Bares, Ondrej" userId="S::bareson2@cvut.cz::d3da93f5-a498-4c5d-88a5-f07a766fbdb3" providerId="AD" clId="Web-{50DF0290-135A-FB21-A5FE-3D08C1A62C30}" dt="2022-10-24T15:52:44.173" v="739" actId="20577"/>
          <ac:spMkLst>
            <pc:docMk/>
            <pc:sldMk cId="3008742494" sldId="265"/>
            <ac:spMk id="3" creationId="{1648D61F-864C-DE08-D865-F74F966BB6D3}"/>
          </ac:spMkLst>
        </pc:spChg>
        <pc:spChg chg="mod">
          <ac:chgData name="Bares, Ondrej" userId="S::bareson2@cvut.cz::d3da93f5-a498-4c5d-88a5-f07a766fbdb3" providerId="AD" clId="Web-{50DF0290-135A-FB21-A5FE-3D08C1A62C30}" dt="2022-10-24T15:42:21.237" v="622" actId="20577"/>
          <ac:spMkLst>
            <pc:docMk/>
            <pc:sldMk cId="3008742494" sldId="265"/>
            <ac:spMk id="4" creationId="{44EECA71-6606-6B24-1CBA-AC56250C7EEB}"/>
          </ac:spMkLst>
        </pc:spChg>
      </pc:sldChg>
      <pc:sldChg chg="del">
        <pc:chgData name="Bares, Ondrej" userId="S::bareson2@cvut.cz::d3da93f5-a498-4c5d-88a5-f07a766fbdb3" providerId="AD" clId="Web-{50DF0290-135A-FB21-A5FE-3D08C1A62C30}" dt="2022-10-24T15:53:54.550" v="763"/>
        <pc:sldMkLst>
          <pc:docMk/>
          <pc:sldMk cId="1058864662" sldId="266"/>
        </pc:sldMkLst>
      </pc:sldChg>
      <pc:sldChg chg="modSp add replId">
        <pc:chgData name="Bares, Ondrej" userId="S::bareson2@cvut.cz::d3da93f5-a498-4c5d-88a5-f07a766fbdb3" providerId="AD" clId="Web-{50DF0290-135A-FB21-A5FE-3D08C1A62C30}" dt="2022-10-24T16:00:03.746" v="842" actId="20577"/>
        <pc:sldMkLst>
          <pc:docMk/>
          <pc:sldMk cId="45983260" sldId="267"/>
        </pc:sldMkLst>
        <pc:spChg chg="mod">
          <ac:chgData name="Bares, Ondrej" userId="S::bareson2@cvut.cz::d3da93f5-a498-4c5d-88a5-f07a766fbdb3" providerId="AD" clId="Web-{50DF0290-135A-FB21-A5FE-3D08C1A62C30}" dt="2022-10-24T16:00:03.746" v="842" actId="20577"/>
          <ac:spMkLst>
            <pc:docMk/>
            <pc:sldMk cId="45983260" sldId="267"/>
            <ac:spMk id="3" creationId="{1648D61F-864C-DE08-D865-F74F966BB6D3}"/>
          </ac:spMkLst>
        </pc:spChg>
        <pc:spChg chg="mod">
          <ac:chgData name="Bares, Ondrej" userId="S::bareson2@cvut.cz::d3da93f5-a498-4c5d-88a5-f07a766fbdb3" providerId="AD" clId="Web-{50DF0290-135A-FB21-A5FE-3D08C1A62C30}" dt="2022-10-24T15:54:44.129" v="776" actId="1076"/>
          <ac:spMkLst>
            <pc:docMk/>
            <pc:sldMk cId="45983260" sldId="267"/>
            <ac:spMk id="4" creationId="{44EECA71-6606-6B24-1CBA-AC56250C7EEB}"/>
          </ac:spMkLst>
        </pc:spChg>
      </pc:sldChg>
      <pc:sldChg chg="modSp">
        <pc:chgData name="Bares, Ondrej" userId="S::bareson2@cvut.cz::d3da93f5-a498-4c5d-88a5-f07a766fbdb3" providerId="AD" clId="Web-{50DF0290-135A-FB21-A5FE-3D08C1A62C30}" dt="2022-10-24T16:01:23.264" v="848" actId="20577"/>
        <pc:sldMkLst>
          <pc:docMk/>
          <pc:sldMk cId="2645164232" sldId="268"/>
        </pc:sldMkLst>
        <pc:spChg chg="mod">
          <ac:chgData name="Bares, Ondrej" userId="S::bareson2@cvut.cz::d3da93f5-a498-4c5d-88a5-f07a766fbdb3" providerId="AD" clId="Web-{50DF0290-135A-FB21-A5FE-3D08C1A62C30}" dt="2022-10-24T16:01:23.264" v="848" actId="20577"/>
          <ac:spMkLst>
            <pc:docMk/>
            <pc:sldMk cId="2645164232" sldId="268"/>
            <ac:spMk id="5" creationId="{2C8CB8A4-D999-5F25-1002-4EF24FCC505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32BC09-4BCC-417E-8C38-FC34292590DE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02F0B-372E-4E78-8846-D88CB73E928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8606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602F0B-372E-4E78-8846-D88CB73E928A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3255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B61D1E-FB29-CA25-FBC1-977AB3AF49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1E40918-8B84-8D6D-7831-E9E9DE9579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96ABA8D-1A5C-8008-9520-81C1128EC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E35E222-235F-023A-760E-9289D2775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E647DA4-D3B0-F917-68BA-597FFBD91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395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AA2DEC-EEDE-C5CD-B710-E7122E22F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BEA5BED-E2A6-B638-4C3B-58CBF30177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3D42-81F4-E396-01BF-9AD006F84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F100B47-589C-C323-B88D-898391A0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346C7B-B4FB-508F-9678-2E7E663CE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9898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24DDDBF-9346-C745-8A2F-A372F43A02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787A644-3940-F1C6-5D11-931E6D66D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C93608C-0B26-4DBE-017B-C724614A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A48C36-E5E6-CAF8-CE41-222783812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9E3AB2-E0E5-8E86-4EC8-A7179A52F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614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813574-1628-8A19-CC80-62E9E291B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91AC2F-FB8E-87B6-CD2A-E85F05AE2B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CD3011-2A9C-99C1-9CEB-55B064E39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40650AA-588F-5A7B-C28B-8640F58A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64BB89D-5AEA-8B97-96A5-455BCE2E5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38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3D2ED-70CA-EA02-997F-E673C4C23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0D44CA-E471-9843-55CF-3EED2A73B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6F6289-216F-5C4C-2EE9-7F41F6C28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08665E-B633-6532-5ED8-0F8433161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20F0C8C-A19A-2E2E-95DF-8B4F1BB8C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6498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CB39D6-54FC-9A56-4457-D6BAA9378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046083E-F295-F0D2-D4CD-A6C021C73C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EFE0DD0-0900-BA97-D2FE-7DD54B907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7C470B-AC71-506B-9213-2015BF2F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3BB3001-55E9-6EAE-B952-7A60C6C6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88B3CBF-DDEB-AEE6-0D20-4AA9810E7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7788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35F50F-0A55-A419-6C71-C5732C809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54E225E-1D71-1B91-F8AE-B4248AB68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D343CB4-448E-4C3D-9A3F-4B953C716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688E298-1071-0872-AF00-A4FB72A594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D4426A6-8E94-8C83-3B1D-CB18EED6CA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212F1E9-3C98-FBAC-3E89-DBC3A5A3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FFFCE-BB20-94E4-6979-1E71AB3F8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79BA72-C605-53D6-371B-6F0A57792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866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C3A570-1069-8CC1-513E-607283808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650E45-6C4B-343D-DC53-392FE49F6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1A00B0B-FEF6-EDC7-0EA1-BAF8F85E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7CDF959-08E4-A5FE-A0AA-8AE95932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080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8B35EA0-11AD-59F9-013D-65D1F7FA5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232318A-124F-1CB6-69EA-1C48B4E46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95F38E4-9DC3-9AEB-D261-438DA8B75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124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6E3748-D723-46AA-CCBA-3474764A1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42EA7F6-343C-1CCA-3527-CD1D97B95B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28AEAC69-8357-D9FA-0F15-62EC9AA78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48AB261-64DB-0801-2C2C-DB5F6632B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8D6D90-F9D0-4161-65C5-CCD04767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63D0E2D-F953-24C3-4839-3336FDE2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1557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283D89-659E-66F6-5308-5F3C51F8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59294A5-405D-F3B2-18F3-BAD49283F2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4BB5BC-CB8A-0760-E22B-E8F00B3553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E0B7917-DEED-6B88-4951-D111E7531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1FF1AA-A24E-55DF-DAF2-42E777A2B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0CD230C-A17E-7B08-D4BD-B4DEEC75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168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78FF69E-5E5D-35CC-9328-90F1B451E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47F095-0297-EEDB-46F1-C23D24FB57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2476C7-25FA-2A10-0264-FEC6F57D65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27874-C788-4C2C-889D-8580BDCA6296}" type="datetimeFigureOut">
              <a:rPr lang="cs-CZ" smtClean="0"/>
              <a:t>25.10.2022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D7D6B8-5851-8D4D-2D0F-996210BAF5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270F04-9497-7B02-58E9-BC6148D84A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BFA640-B79D-461D-94C5-16F4071B09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785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ktionevents.co.uk/team-building/blog/belbin-team-roles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unktionevents.co.uk/team-building/blog/belbin-team-roles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tyinternety.cz/fastnews/kdyz-se-zamestnanci-organizuji-sami-jak-funguji-a-jake-vyhody-prinasi-svobodne-firmy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usinessprofessor.com/en_US/management-leadership-organizational-behavior/administrative-theory-of-management" TargetMode="External"/><Relationship Id="rId2" Type="http://schemas.openxmlformats.org/officeDocument/2006/relationships/hyperlink" Target="http://Ohttps:/www.funktionevents.co.uk/team-building/blog/teamwork-theo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edunote.com/bureaucratic-management-theory-max-weber" TargetMode="External"/><Relationship Id="rId2" Type="http://schemas.openxmlformats.org/officeDocument/2006/relationships/hyperlink" Target="http://Ohttps:/www.funktionevents.co.uk/team-building/blog/teamwork-theo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arappa.education/harappa-diaries/human-relations-theory/" TargetMode="External"/><Relationship Id="rId2" Type="http://schemas.openxmlformats.org/officeDocument/2006/relationships/hyperlink" Target="http://Ohttps:/www.funktionevents.co.uk/team-building/blog/teamwork-theo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usinessprofessor.com/en_US/management-leadership-organizational-behavior/systems-theory-of-management" TargetMode="External"/><Relationship Id="rId2" Type="http://schemas.openxmlformats.org/officeDocument/2006/relationships/hyperlink" Target="http://Ohttps:/www.funktionevents.co.uk/team-building/blog/teamwork-theor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municationtheory.org/contingency-theory/" TargetMode="External"/><Relationship Id="rId2" Type="http://schemas.openxmlformats.org/officeDocument/2006/relationships/hyperlink" Target="http://Ohttps:/www.funktionevents.co.uk/team-building/blog/teamwork-theory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businessjargons.com/theory-x-theory-y.html" TargetMode="External"/><Relationship Id="rId2" Type="http://schemas.openxmlformats.org/officeDocument/2006/relationships/hyperlink" Target="http://Ohttps:/www.funktionevents.co.uk/team-building/blog/teamwork-theor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8EB19-F692-1720-A9D1-6910803A79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Metody Týmové Práce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DD73FB6-A687-944B-1241-32CC2EB58D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/>
              <a:t>Lukáš Vácha</a:t>
            </a:r>
          </a:p>
          <a:p>
            <a:r>
              <a:rPr lang="cs-CZ"/>
              <a:t>&amp;</a:t>
            </a:r>
          </a:p>
          <a:p>
            <a:r>
              <a:rPr lang="cs-CZ"/>
              <a:t>Ondřej Bareš</a:t>
            </a:r>
          </a:p>
        </p:txBody>
      </p:sp>
      <p:pic>
        <p:nvPicPr>
          <p:cNvPr id="1030" name="Picture 6" descr="The legacy of Bob the Builder – Kiddies Kingdom Blog">
            <a:extLst>
              <a:ext uri="{FF2B5EF4-FFF2-40B4-BE49-F238E27FC236}">
                <a16:creationId xmlns:a16="http://schemas.microsoft.com/office/drawing/2014/main" id="{15F013CE-31D6-D12D-6D1C-F8B30CE27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2038"/>
            <a:ext cx="4341283" cy="325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 všechno ukrývá Poslední večeře? – Epochaplus.cz">
            <a:extLst>
              <a:ext uri="{FF2B5EF4-FFF2-40B4-BE49-F238E27FC236}">
                <a16:creationId xmlns:a16="http://schemas.microsoft.com/office/drawing/2014/main" id="{E756944A-8533-86FF-98C4-C6176E2A52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380" y="4367718"/>
            <a:ext cx="4896620" cy="249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627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476E4-1799-A8C6-AC94-BECCF345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Belbinova</a:t>
            </a:r>
            <a:r>
              <a:rPr lang="cs-CZ"/>
              <a:t> teorie týmových rolí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D61F-864C-DE08-D865-F74F966B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7950"/>
            <a:ext cx="10515600" cy="47990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cs-CZ" sz="2400">
                <a:cs typeface="Calibri"/>
              </a:rPr>
              <a:t>Úspěch týmu vychází z diverzity</a:t>
            </a:r>
          </a:p>
          <a:p>
            <a:pPr marL="342900" indent="-342900"/>
            <a:r>
              <a:rPr lang="cs-CZ" sz="2400" err="1">
                <a:cs typeface="Calibri"/>
              </a:rPr>
              <a:t>Meredith</a:t>
            </a:r>
            <a:r>
              <a:rPr lang="cs-CZ" sz="2400">
                <a:cs typeface="Calibri"/>
              </a:rPr>
              <a:t> </a:t>
            </a:r>
            <a:r>
              <a:rPr lang="cs-CZ" sz="2400" err="1">
                <a:cs typeface="Calibri"/>
              </a:rPr>
              <a:t>Belbin</a:t>
            </a:r>
            <a:r>
              <a:rPr lang="cs-CZ" sz="2400">
                <a:cs typeface="Calibri"/>
              </a:rPr>
              <a:t> identifikoval 9 rolí, které by se měly v týmu vyskytnout:</a:t>
            </a:r>
          </a:p>
          <a:p>
            <a:pPr marL="342900" indent="-342900"/>
            <a:r>
              <a:rPr lang="cs-CZ" sz="2400" b="1">
                <a:cs typeface="Calibri"/>
              </a:rPr>
              <a:t>Plant</a:t>
            </a:r>
            <a:br>
              <a:rPr lang="cs-CZ" sz="2400" b="1">
                <a:cs typeface="Calibri"/>
              </a:rPr>
            </a:br>
            <a:r>
              <a:rPr lang="cs-CZ" sz="2400">
                <a:cs typeface="Calibri"/>
              </a:rPr>
              <a:t>generuje nápady, ale může mít problém je komunikovat</a:t>
            </a:r>
          </a:p>
          <a:p>
            <a:pPr marL="342900" indent="-342900"/>
            <a:r>
              <a:rPr lang="cs-CZ" sz="2400" b="1" err="1">
                <a:cs typeface="Calibri"/>
              </a:rPr>
              <a:t>Resource</a:t>
            </a:r>
            <a:r>
              <a:rPr lang="cs-CZ" sz="2400" b="1">
                <a:cs typeface="Calibri"/>
              </a:rPr>
              <a:t> </a:t>
            </a:r>
            <a:r>
              <a:rPr lang="cs-CZ" sz="2400" b="1" err="1">
                <a:cs typeface="Calibri"/>
              </a:rPr>
              <a:t>investigator</a:t>
            </a:r>
            <a:br>
              <a:rPr lang="en-US"/>
            </a:br>
            <a:r>
              <a:rPr lang="cs-CZ" sz="2400">
                <a:cs typeface="Calibri"/>
              </a:rPr>
              <a:t>spojení s vnějším světem</a:t>
            </a:r>
          </a:p>
          <a:p>
            <a:pPr marL="342900" indent="-342900"/>
            <a:r>
              <a:rPr lang="cs-CZ" sz="2400" b="1">
                <a:cs typeface="Calibri"/>
              </a:rPr>
              <a:t>Co-</a:t>
            </a:r>
            <a:r>
              <a:rPr lang="cs-CZ" sz="2400" b="1" err="1">
                <a:cs typeface="Calibri"/>
              </a:rPr>
              <a:t>Ordinator</a:t>
            </a:r>
            <a:br>
              <a:rPr lang="cs-CZ" sz="2400" b="1">
                <a:cs typeface="Calibri"/>
              </a:rPr>
            </a:br>
            <a:r>
              <a:rPr lang="cs-CZ" sz="2400">
                <a:cs typeface="Calibri"/>
              </a:rPr>
              <a:t>Vůdce, zadává úkoly, je schopen nadhledu a pohledu "z vnějšku"</a:t>
            </a:r>
          </a:p>
          <a:p>
            <a:pPr marL="342900" indent="-342900"/>
            <a:r>
              <a:rPr lang="cs-CZ" sz="2400" b="1" err="1">
                <a:cs typeface="Calibri"/>
              </a:rPr>
              <a:t>Shaper</a:t>
            </a:r>
            <a:br>
              <a:rPr lang="cs-CZ" sz="2400" b="1">
                <a:cs typeface="Calibri"/>
              </a:rPr>
            </a:br>
            <a:r>
              <a:rPr lang="cs-CZ" sz="2400">
                <a:cs typeface="Calibri"/>
              </a:rPr>
              <a:t>extrovertní, udržuje tým v pohybu, zkouší nová řešení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85B07E-BCBF-7A23-9C58-08616E1B288B}"/>
              </a:ext>
            </a:extLst>
          </p:cNvPr>
          <p:cNvSpPr txBox="1"/>
          <p:nvPr/>
        </p:nvSpPr>
        <p:spPr>
          <a:xfrm>
            <a:off x="838200" y="6396335"/>
            <a:ext cx="102298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FUNKTIONEVENTS, Blog, Online: </a:t>
            </a:r>
            <a:r>
              <a:rPr lang="cs-CZ" sz="1200">
                <a:ea typeface="+mn-lt"/>
                <a:cs typeface="+mn-lt"/>
                <a:hlinkClick r:id="rId2"/>
              </a:rPr>
              <a:t>https://www.funktionevents.co.uk/team-building/blog/belbin-team-roles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70836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476E4-1799-A8C6-AC94-BECCF345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Belbinova</a:t>
            </a:r>
            <a:r>
              <a:rPr lang="cs-CZ"/>
              <a:t> teorie týmových rolí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D61F-864C-DE08-D865-F74F966B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7950"/>
            <a:ext cx="10515600" cy="47990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/>
            <a:r>
              <a:rPr lang="cs-CZ" sz="2400" b="1">
                <a:cs typeface="Calibri"/>
              </a:rPr>
              <a:t>Monitor </a:t>
            </a:r>
            <a:r>
              <a:rPr lang="cs-CZ" sz="2400" b="1" err="1">
                <a:cs typeface="Calibri"/>
              </a:rPr>
              <a:t>Evaluator</a:t>
            </a:r>
            <a:br>
              <a:rPr lang="en-US"/>
            </a:br>
            <a:r>
              <a:rPr lang="cs-CZ" sz="2400">
                <a:cs typeface="Calibri"/>
              </a:rPr>
              <a:t>pozorující a logický, nestranný, schopný zpětné vazby bez zaujatosti</a:t>
            </a:r>
          </a:p>
          <a:p>
            <a:pPr marL="342900" indent="-342900"/>
            <a:r>
              <a:rPr lang="cs-CZ" sz="2400" b="1" err="1">
                <a:cs typeface="Calibri"/>
              </a:rPr>
              <a:t>Teamworker</a:t>
            </a:r>
            <a:br>
              <a:rPr lang="cs-CZ" sz="2400" b="1">
                <a:cs typeface="Calibri"/>
              </a:rPr>
            </a:br>
            <a:r>
              <a:rPr lang="cs-CZ" sz="2400">
                <a:cs typeface="Calibri"/>
              </a:rPr>
              <a:t>udržuje hladký chod, schopný naslouchat a zmírňovat napětí ve vztazích</a:t>
            </a:r>
            <a:endParaRPr lang="cs-CZ" sz="2400" b="1">
              <a:cs typeface="Calibri"/>
            </a:endParaRPr>
          </a:p>
          <a:p>
            <a:pPr marL="342900" indent="-342900"/>
            <a:r>
              <a:rPr lang="cs-CZ" sz="2400" b="1" err="1">
                <a:cs typeface="Calibri"/>
              </a:rPr>
              <a:t>Implementer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Efektivní, uvádí nápady do praxe, také se ujímá úkonů, které nikdo jiný nechce</a:t>
            </a:r>
          </a:p>
          <a:p>
            <a:pPr marL="342900" indent="-342900"/>
            <a:r>
              <a:rPr lang="cs-CZ" sz="2400" b="1" err="1">
                <a:cs typeface="Calibri"/>
              </a:rPr>
              <a:t>Completer-Finisher</a:t>
            </a:r>
            <a:br>
              <a:rPr lang="cs-CZ" sz="2400" b="1">
                <a:cs typeface="Calibri"/>
              </a:rPr>
            </a:br>
            <a:r>
              <a:rPr lang="cs-CZ" sz="2400">
                <a:cs typeface="Calibri"/>
              </a:rPr>
              <a:t>Aktivní snaha o správné a nejlepší možné provedení, kontrola výsledků</a:t>
            </a:r>
            <a:endParaRPr lang="cs-CZ" sz="2400" b="1">
              <a:cs typeface="Calibri"/>
            </a:endParaRPr>
          </a:p>
          <a:p>
            <a:pPr marL="342900" indent="-342900"/>
            <a:r>
              <a:rPr lang="cs-CZ" sz="2400" b="1" err="1">
                <a:cs typeface="Calibri"/>
              </a:rPr>
              <a:t>Specialist</a:t>
            </a:r>
            <a:br>
              <a:rPr lang="cs-CZ" sz="2400" b="1">
                <a:cs typeface="Calibri"/>
              </a:rPr>
            </a:br>
            <a:r>
              <a:rPr lang="cs-CZ" sz="2400">
                <a:cs typeface="Calibri"/>
              </a:rPr>
              <a:t>Zaměření na určitou oblast znalostí / schopností, vysoká koncentrace a schopnosti v oboru</a:t>
            </a:r>
            <a:endParaRPr lang="cs-CZ" sz="2400" b="1" err="1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85B07E-BCBF-7A23-9C58-08616E1B288B}"/>
              </a:ext>
            </a:extLst>
          </p:cNvPr>
          <p:cNvSpPr txBox="1"/>
          <p:nvPr/>
        </p:nvSpPr>
        <p:spPr>
          <a:xfrm>
            <a:off x="838200" y="6396335"/>
            <a:ext cx="1022985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FUNKTIONEVENTS, Blog, Online: </a:t>
            </a:r>
            <a:r>
              <a:rPr lang="cs-CZ" sz="1200">
                <a:ea typeface="+mn-lt"/>
                <a:cs typeface="+mn-lt"/>
                <a:hlinkClick r:id="rId2"/>
              </a:rPr>
              <a:t>https://www.funktionevents.co.uk/team-building/blog/belbin-team-roles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7188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B732F-9A71-F8C1-F043-17EA295A9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Holokracie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510CE1-3068-154F-0550-64DF1CB6A8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Organizace pr</a:t>
            </a:r>
            <a:r>
              <a:rPr lang="cs-CZ" dirty="0" err="1"/>
              <a:t>áce</a:t>
            </a:r>
            <a:r>
              <a:rPr lang="pl-PL" dirty="0"/>
              <a:t> v kruz</a:t>
            </a:r>
            <a:r>
              <a:rPr lang="cs-CZ" dirty="0" err="1"/>
              <a:t>ích</a:t>
            </a:r>
            <a:r>
              <a:rPr lang="pl-PL" dirty="0"/>
              <a:t> m</a:t>
            </a:r>
            <a:r>
              <a:rPr lang="cs-CZ" dirty="0" err="1"/>
              <a:t>ísto</a:t>
            </a:r>
            <a:r>
              <a:rPr lang="pl-PL" dirty="0"/>
              <a:t> stromu</a:t>
            </a:r>
          </a:p>
          <a:p>
            <a:r>
              <a:rPr lang="pl-PL" dirty="0"/>
              <a:t>Na řízení se podílejí všichni</a:t>
            </a:r>
          </a:p>
          <a:p>
            <a:r>
              <a:rPr lang="pl-PL" dirty="0"/>
              <a:t>Neexistence manažerů</a:t>
            </a:r>
          </a:p>
          <a:p>
            <a:r>
              <a:rPr lang="pl-PL" dirty="0"/>
              <a:t>Mírná anarchie</a:t>
            </a:r>
          </a:p>
          <a:p>
            <a:r>
              <a:rPr lang="pl-PL" dirty="0"/>
              <a:t>Zvýšení mzdy je třeba si obhájit před kolegy</a:t>
            </a:r>
          </a:p>
          <a:p>
            <a:r>
              <a:rPr lang="cs-CZ"/>
              <a:t>Pomalejší rozhodování</a:t>
            </a:r>
            <a:endParaRPr lang="cs-CZ" dirty="0"/>
          </a:p>
          <a:p>
            <a:r>
              <a:rPr lang="cs-CZ" dirty="0"/>
              <a:t>Cíl firmy se stává osobním cílem každého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ACF2973E-89BF-715D-7FC2-2691CD72CD49}"/>
              </a:ext>
            </a:extLst>
          </p:cNvPr>
          <p:cNvSpPr txBox="1"/>
          <p:nvPr/>
        </p:nvSpPr>
        <p:spPr>
          <a:xfrm>
            <a:off x="838200" y="6581001"/>
            <a:ext cx="6103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Badal, </a:t>
            </a:r>
            <a:r>
              <a:rPr lang="en-US" sz="1200" err="1">
                <a:ea typeface="+mn-lt"/>
                <a:cs typeface="+mn-lt"/>
              </a:rPr>
              <a:t>Jaclyne</a:t>
            </a:r>
            <a:r>
              <a:rPr lang="en-US" sz="1200">
                <a:ea typeface="+mn-lt"/>
                <a:cs typeface="+mn-lt"/>
              </a:rPr>
              <a:t> (April 23, 2008). "Can a Company Be Run as a Democracy?". Wall Street Journal.</a:t>
            </a:r>
          </a:p>
        </p:txBody>
      </p:sp>
      <p:pic>
        <p:nvPicPr>
          <p:cNvPr id="4098" name="Picture 2" descr="Small Train Pulling Big Train | Know Your Meme">
            <a:extLst>
              <a:ext uri="{FF2B5EF4-FFF2-40B4-BE49-F238E27FC236}">
                <a16:creationId xmlns:a16="http://schemas.microsoft.com/office/drawing/2014/main" id="{AD3D01B9-02B8-F643-6198-0C455BB81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87" y="1291472"/>
            <a:ext cx="4656813" cy="556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268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7B8C71-18B8-3019-5F4F-B1F9BFA97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Jak funguje svobodná firma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6DFE01E-3CFE-1CBA-CBC5-6C75D9B6B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cs-CZ" sz="1700" b="1"/>
              <a:t>Společný smysl a vize </a:t>
            </a:r>
            <a:r>
              <a:rPr lang="cs-CZ" sz="1700"/>
              <a:t>– Všichni ve firmě vědí, proč danou práci dělají, a dělají ji proto, že chtějí.</a:t>
            </a:r>
          </a:p>
          <a:p>
            <a:r>
              <a:rPr lang="cs-CZ" sz="1700" b="1"/>
              <a:t>Decentralizace vedení </a:t>
            </a:r>
            <a:r>
              <a:rPr lang="cs-CZ" sz="1700"/>
              <a:t>– Na řízení celku se podílejí všichni. Každé rozhodnutí je rozhodnutí společné, nikoliv jen vedení firmy.</a:t>
            </a:r>
          </a:p>
          <a:p>
            <a:r>
              <a:rPr lang="cs-CZ" sz="1700" b="1"/>
              <a:t>Prostor pro dialog </a:t>
            </a:r>
            <a:r>
              <a:rPr lang="cs-CZ" sz="1700"/>
              <a:t>– Každý ve firmě má možnost říci svůj názor a každý názor má stejnou váhu. Členové týmu si vzájemně poskytují zpětnou vazbu. Ta nejde jen shora dolů, ale i opačným směrem</a:t>
            </a:r>
          </a:p>
          <a:p>
            <a:r>
              <a:rPr lang="cs-CZ" sz="1700" b="1"/>
              <a:t>Hraje se fair-play </a:t>
            </a:r>
            <a:r>
              <a:rPr lang="cs-CZ" sz="1700"/>
              <a:t>– Ve firmě se k sobě všichni chovají fér a otevřeně. Členové týmu se k sobě vzájemně chovají, jak si zaslouží, nikoliv podle toho, na jaké pozici stojí.</a:t>
            </a:r>
          </a:p>
          <a:p>
            <a:r>
              <a:rPr lang="cs-CZ" sz="1700" b="1"/>
              <a:t>Transparentnost </a:t>
            </a:r>
            <a:r>
              <a:rPr lang="cs-CZ" sz="1700"/>
              <a:t>– Sdílení informací napříč firmou. Každý ví, jaká je firemní strategie, jaké jsou tržby, výsledky i platy ostatních členů týmu.</a:t>
            </a:r>
          </a:p>
          <a:p>
            <a:r>
              <a:rPr lang="cs-CZ" sz="1700" b="1"/>
              <a:t>Zodpovědnost </a:t>
            </a:r>
            <a:r>
              <a:rPr lang="cs-CZ" sz="1700"/>
              <a:t>– Všichni ve firmě se chovají zodpovědně, aby svým jednáním přispěli k naplnění společných vizí a cílů.</a:t>
            </a:r>
          </a:p>
          <a:p>
            <a:r>
              <a:rPr lang="cs-CZ" sz="1700" b="1"/>
              <a:t>Možnost volby </a:t>
            </a:r>
            <a:r>
              <a:rPr lang="cs-CZ" sz="1700"/>
              <a:t>– V rámci pracovního nasazení má každý možnost volby, jak k danému cíli dospěje. Neřeší se, kdy a kde musí daný člen týmu pracovat, pokud svou činností přispívá k naplnění společných cílů.</a:t>
            </a:r>
          </a:p>
          <a:p>
            <a:r>
              <a:rPr lang="cs-CZ" sz="1700" b="1"/>
              <a:t>Sdílené hodnoty </a:t>
            </a:r>
            <a:r>
              <a:rPr lang="cs-CZ" sz="1700"/>
              <a:t>– Lidé ve firmě sdílejí nejen smysl a vize společnosti, ale rovněž morální a etické hodnoty obecně.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F45006D5-2762-E26D-7B1F-EF3260C9914E}"/>
              </a:ext>
            </a:extLst>
          </p:cNvPr>
          <p:cNvSpPr txBox="1"/>
          <p:nvPr/>
        </p:nvSpPr>
        <p:spPr>
          <a:xfrm>
            <a:off x="838200" y="6396335"/>
            <a:ext cx="1029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BREJČÁK, Peter. </a:t>
            </a:r>
            <a:r>
              <a:rPr lang="en-US" sz="1200" err="1">
                <a:ea typeface="+mn-lt"/>
                <a:cs typeface="+mn-lt"/>
              </a:rPr>
              <a:t>Když</a:t>
            </a:r>
            <a:r>
              <a:rPr lang="en-US" sz="1200">
                <a:ea typeface="+mn-lt"/>
                <a:cs typeface="+mn-lt"/>
              </a:rPr>
              <a:t> se </a:t>
            </a:r>
            <a:r>
              <a:rPr lang="en-US" sz="1200" err="1">
                <a:ea typeface="+mn-lt"/>
                <a:cs typeface="+mn-lt"/>
              </a:rPr>
              <a:t>zaměstnanci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organizují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sami</a:t>
            </a:r>
            <a:r>
              <a:rPr lang="en-US" sz="1200">
                <a:ea typeface="+mn-lt"/>
                <a:cs typeface="+mn-lt"/>
              </a:rPr>
              <a:t>. Jak </a:t>
            </a:r>
            <a:r>
              <a:rPr lang="en-US" sz="1200" err="1">
                <a:ea typeface="+mn-lt"/>
                <a:cs typeface="+mn-lt"/>
              </a:rPr>
              <a:t>fungují</a:t>
            </a:r>
            <a:r>
              <a:rPr lang="en-US" sz="1200">
                <a:ea typeface="+mn-lt"/>
                <a:cs typeface="+mn-lt"/>
              </a:rPr>
              <a:t> a </a:t>
            </a:r>
            <a:r>
              <a:rPr lang="en-US" sz="1200" err="1">
                <a:ea typeface="+mn-lt"/>
                <a:cs typeface="+mn-lt"/>
              </a:rPr>
              <a:t>jaké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en-US" sz="1200" err="1">
                <a:ea typeface="+mn-lt"/>
                <a:cs typeface="+mn-lt"/>
              </a:rPr>
              <a:t>výhody</a:t>
            </a:r>
            <a:r>
              <a:rPr lang="en-US" sz="1200">
                <a:ea typeface="+mn-lt"/>
                <a:cs typeface="+mn-lt"/>
              </a:rPr>
              <a:t> </a:t>
            </a:r>
            <a:r>
              <a:rPr lang="cs-CZ" sz="1200">
                <a:ea typeface="+mn-lt"/>
                <a:cs typeface="+mn-lt"/>
              </a:rPr>
              <a:t>přináší svobodné firmy? TyInternety.cz [online]. 2019, 07-10-2019 [cit. 2020-03-14].</a:t>
            </a:r>
          </a:p>
          <a:p>
            <a:r>
              <a:rPr lang="cs-CZ" sz="1200">
                <a:ea typeface="+mn-lt"/>
                <a:cs typeface="+mn-lt"/>
              </a:rPr>
              <a:t>Dostupné z: </a:t>
            </a:r>
            <a:r>
              <a:rPr lang="cs-CZ" sz="1200">
                <a:ea typeface="+mn-lt"/>
                <a:cs typeface="+mn-lt"/>
                <a:hlinkClick r:id="rId2"/>
              </a:rPr>
              <a:t>https://tyinternety.cz/fastnews/kdyz-se-zamestnanci-organizuji-sami-jak-funguji-a-jake-vyhody-prinasi-svobodne-firmy/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6128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C029C9B-6678-E999-B18A-9C15D4847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Tým vs. </a:t>
            </a:r>
            <a:r>
              <a:rPr lang="cs-CZ" err="1"/>
              <a:t>solo</a:t>
            </a:r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2270F7A-66E3-D69B-897C-ED2C2D7973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b="1"/>
              <a:t>Tým</a:t>
            </a:r>
          </a:p>
          <a:p>
            <a:r>
              <a:rPr lang="cs-CZ"/>
              <a:t>Více nápadů (zajímavější)</a:t>
            </a:r>
          </a:p>
          <a:p>
            <a:r>
              <a:rPr lang="cs-CZ"/>
              <a:t>Vysoká pravděpodobnost odhalení chyb</a:t>
            </a:r>
          </a:p>
          <a:p>
            <a:r>
              <a:rPr lang="cs-CZ"/>
              <a:t>Posunuje schopnosti všech</a:t>
            </a:r>
          </a:p>
          <a:p>
            <a:r>
              <a:rPr lang="cs-CZ"/>
              <a:t>Spolupráce různých odborností</a:t>
            </a:r>
          </a:p>
          <a:p>
            <a:r>
              <a:rPr lang="cs-CZ"/>
              <a:t>Dělení moci</a:t>
            </a:r>
          </a:p>
          <a:p>
            <a:r>
              <a:rPr lang="cs-CZ"/>
              <a:t>Vyšší náklady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C19523F-2175-2075-D864-C5201173255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b="1"/>
              <a:t>Solo</a:t>
            </a:r>
          </a:p>
          <a:p>
            <a:r>
              <a:rPr lang="cs-CZ"/>
              <a:t>Rychlost</a:t>
            </a:r>
          </a:p>
          <a:p>
            <a:r>
              <a:rPr lang="cs-CZ"/>
              <a:t>Okamžitý start</a:t>
            </a:r>
          </a:p>
          <a:p>
            <a:r>
              <a:rPr lang="cs-CZ"/>
              <a:t>Potřeba velkého úsilí</a:t>
            </a:r>
          </a:p>
          <a:p>
            <a:r>
              <a:rPr lang="cs-CZ"/>
              <a:t>Jednoduché rozhodnutí</a:t>
            </a:r>
          </a:p>
          <a:p>
            <a:r>
              <a:rPr lang="cs-CZ"/>
              <a:t>Vlastní zodpovědnost</a:t>
            </a:r>
          </a:p>
          <a:p>
            <a:r>
              <a:rPr lang="cs-CZ"/>
              <a:t>Jasné ohodnocení práce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EC29866-A018-1806-8A70-5D4AFC03C3B3}"/>
              </a:ext>
            </a:extLst>
          </p:cNvPr>
          <p:cNvSpPr txBox="1"/>
          <p:nvPr/>
        </p:nvSpPr>
        <p:spPr>
          <a:xfrm>
            <a:off x="838200" y="6578808"/>
            <a:ext cx="8125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ea typeface="+mn-lt"/>
                <a:cs typeface="+mn-lt"/>
              </a:rPr>
              <a:t>Koontz Harold Cyril O'Donnell and Heinz </a:t>
            </a:r>
            <a:r>
              <a:rPr lang="en-US" sz="1200" err="1">
                <a:ea typeface="+mn-lt"/>
                <a:cs typeface="+mn-lt"/>
              </a:rPr>
              <a:t>Weihrich</a:t>
            </a:r>
            <a:r>
              <a:rPr lang="en-US" sz="1200">
                <a:ea typeface="+mn-lt"/>
                <a:cs typeface="+mn-lt"/>
              </a:rPr>
              <a:t>. 1982. Essentials of Management. 3rd ed. New York: McGraw-Hill.</a:t>
            </a:r>
            <a:endParaRPr lang="cs-CZ" sz="1200">
              <a:ea typeface="+mn-lt"/>
              <a:cs typeface="+mn-lt"/>
            </a:endParaRPr>
          </a:p>
        </p:txBody>
      </p:sp>
      <p:pic>
        <p:nvPicPr>
          <p:cNvPr id="9" name="Obrázek 8" descr="Obsah obrázku text, patro, interiér, osoba&#10;&#10;Popis byl vytvořen automaticky">
            <a:extLst>
              <a:ext uri="{FF2B5EF4-FFF2-40B4-BE49-F238E27FC236}">
                <a16:creationId xmlns:a16="http://schemas.microsoft.com/office/drawing/2014/main" id="{3B0EADC0-FC50-3AC4-BC02-C6BB61617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5" t="12508" r="1572" b="8454"/>
          <a:stretch/>
        </p:blipFill>
        <p:spPr>
          <a:xfrm>
            <a:off x="4519367" y="55246"/>
            <a:ext cx="3000866" cy="194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81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DC976CC8-8653-BC02-D66B-0A11D0A3D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Odměny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CCFDD0F-F7E6-CD12-B625-8545776540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Jak odměňovat tým?</a:t>
            </a:r>
          </a:p>
          <a:p>
            <a:pPr mar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Samotné týmové odměňování autor definuje jako spojení vyplácení odměny členům formálně vytvořeného týmu s výkonem celého týmu, jež se rozděluje mezi členy na základě určitého zveřejněného vzorce nebo v případech výjimečných úspěchů na ad hoc základně.</a:t>
            </a:r>
            <a:endParaRPr lang="cs-CZ"/>
          </a:p>
          <a:p>
            <a:r>
              <a:rPr lang="cs-CZ"/>
              <a:t>Úměrná aktivitě pracovníka</a:t>
            </a:r>
          </a:p>
          <a:p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5E15FA1-1B1B-86B9-EAD7-F9C747CF463D}"/>
              </a:ext>
            </a:extLst>
          </p:cNvPr>
          <p:cNvSpPr txBox="1"/>
          <p:nvPr/>
        </p:nvSpPr>
        <p:spPr>
          <a:xfrm>
            <a:off x="838200" y="6581001"/>
            <a:ext cx="63569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ARMSTRONG, Michael. Odměňování pracovníků. Praha: Grada, 2009. ISBN 9788024728902, s. 314.</a:t>
            </a:r>
          </a:p>
        </p:txBody>
      </p:sp>
      <p:pic>
        <p:nvPicPr>
          <p:cNvPr id="6146" name="Picture 2" descr="Shut Up And Take My Money! | Know Your Meme">
            <a:extLst>
              <a:ext uri="{FF2B5EF4-FFF2-40B4-BE49-F238E27FC236}">
                <a16:creationId xmlns:a16="http://schemas.microsoft.com/office/drawing/2014/main" id="{3B668BCC-0C87-97E5-7F31-3FED68C7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567" y="3568495"/>
            <a:ext cx="4971068" cy="2798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Those Memes About How Bad We Are With Money Are Actually True, Study Says">
            <a:extLst>
              <a:ext uri="{FF2B5EF4-FFF2-40B4-BE49-F238E27FC236}">
                <a16:creationId xmlns:a16="http://schemas.microsoft.com/office/drawing/2014/main" id="{A6C725DE-FAD5-8D60-8D97-625A88D18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14" y="3571228"/>
            <a:ext cx="5326144" cy="279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187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C8EFBCA4-D007-1110-8A84-384B2915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Diskuze</a:t>
            </a:r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66427E84-8A0E-2BAE-8EE4-0E1EFF112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Stmelení týmu společnou akcí – Teambuilding, Pizza party</a:t>
            </a:r>
          </a:p>
          <a:p>
            <a:r>
              <a:rPr lang="cs-CZ"/>
              <a:t>Eliminace drbů a pomluv, komunikace na rovinu</a:t>
            </a:r>
          </a:p>
          <a:p>
            <a:r>
              <a:rPr lang="cs-CZ"/>
              <a:t>Heterogenita týmu</a:t>
            </a:r>
          </a:p>
          <a:p>
            <a:r>
              <a:rPr lang="cs-CZ"/>
              <a:t>Rozdělení zodpovědnosti a kompetencí</a:t>
            </a:r>
          </a:p>
          <a:p>
            <a:r>
              <a:rPr lang="cs-CZ"/>
              <a:t>Začlenění vs. vyčlenění šéfa</a:t>
            </a:r>
          </a:p>
          <a:p>
            <a:r>
              <a:rPr lang="cs-CZ"/>
              <a:t>Pracovní podmínky, technické zázemí</a:t>
            </a:r>
          </a:p>
          <a:p>
            <a:r>
              <a:rPr lang="cs-CZ"/>
              <a:t>Férovost odměn a jednání v týmu</a:t>
            </a:r>
          </a:p>
          <a:p>
            <a:r>
              <a:rPr lang="cs-CZ"/>
              <a:t>Přidaná hodnota (× práce pouze pro peníze)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1E2C4FE-4DB5-E003-F2E2-9784E374F7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t="23907" r="6842" b="6801"/>
          <a:stretch/>
        </p:blipFill>
        <p:spPr>
          <a:xfrm>
            <a:off x="7675123" y="3177783"/>
            <a:ext cx="4516877" cy="368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98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932289-2051-D382-AD74-484DFAB40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Diskuze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86B496E-D891-A732-073B-804D497CA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/>
              <a:t>Zapojení všech do práce</a:t>
            </a:r>
          </a:p>
          <a:p>
            <a:r>
              <a:rPr lang="cs-CZ"/>
              <a:t>Výměna funkce × syndrom vyhoření</a:t>
            </a:r>
          </a:p>
          <a:p>
            <a:r>
              <a:rPr lang="cs-CZ"/>
              <a:t>Znalost platu ostatních</a:t>
            </a:r>
          </a:p>
          <a:p>
            <a:r>
              <a:rPr lang="cs-CZ"/>
              <a:t>Řád, pravidla, etiketa</a:t>
            </a:r>
          </a:p>
          <a:p>
            <a:r>
              <a:rPr lang="cs-CZ"/>
              <a:t>Atmosféra na pracovišti</a:t>
            </a:r>
          </a:p>
          <a:p>
            <a:r>
              <a:rPr lang="cs-CZ"/>
              <a:t>Střet emocí</a:t>
            </a:r>
          </a:p>
          <a:p>
            <a:r>
              <a:rPr lang="cs-CZ"/>
              <a:t>Neformální, nepracovní komunikace</a:t>
            </a:r>
          </a:p>
          <a:p>
            <a:r>
              <a:rPr lang="cs-CZ"/>
              <a:t>Společný cíl × individuální zodpovědnost</a:t>
            </a:r>
          </a:p>
          <a:p>
            <a:r>
              <a:rPr lang="cs-CZ"/>
              <a:t>Velikost týmu</a:t>
            </a:r>
          </a:p>
          <a:p>
            <a:endParaRPr lang="cs-CZ"/>
          </a:p>
        </p:txBody>
      </p:sp>
      <p:pic>
        <p:nvPicPr>
          <p:cNvPr id="7170" name="Picture 2" descr="You might get your worker back in office if you let them bring their dog |  Fortune">
            <a:extLst>
              <a:ext uri="{FF2B5EF4-FFF2-40B4-BE49-F238E27FC236}">
                <a16:creationId xmlns:a16="http://schemas.microsoft.com/office/drawing/2014/main" id="{CD26E8AF-251B-47D4-4CD1-41D4C00D0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3429000"/>
            <a:ext cx="51435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1992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DBBB8-AE26-9F1D-D2CD-06919108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Tým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375B03-1CDD-6196-3483-538C3A23D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i="1"/>
              <a:t>Zpravidla tým je organizovanou jednotkou, jejíž úkolem je vyřešit stanovený problém prostřednictvím generování a zrealizování nápadů. Týmem je označována malá skupina lidí, obvykle od 3 do 12 osob, s výraznou cílovou orientací a intenzivní interakcí mezi členy skupiny. Na základě tohoto definování lze stanovit, že týmová práce je efektivní a produktivní praktickou činností týmu čili společnou účelnou prací skupiny odborníků, kteří pracují podle předem stanovených pravidel.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1FA9790-BA89-84D7-DEEF-2CD3B7F16470}"/>
              </a:ext>
            </a:extLst>
          </p:cNvPr>
          <p:cNvSpPr txBox="1"/>
          <p:nvPr/>
        </p:nvSpPr>
        <p:spPr>
          <a:xfrm>
            <a:off x="0" y="6427113"/>
            <a:ext cx="8286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200">
                <a:ea typeface="+mn-lt"/>
                <a:cs typeface="+mn-lt"/>
              </a:rPr>
              <a:t>MÁCHAL, Pavel, Martina ONDROUCHOVÁ a Radmila PRESOVÁ. Světové standardy projektového řízení: pro malé a střední firmy: IPMA, PMI, PRINCE2. Praha: Grada, 2015. ISBN 978-80-247-5321-8, s. 28-29.</a:t>
            </a:r>
          </a:p>
        </p:txBody>
      </p:sp>
      <p:pic>
        <p:nvPicPr>
          <p:cNvPr id="5" name="Picture 2" descr="Sestavit dobrý tým je alchymie. Tady je pár doporučení, jak na to -  Podnikatel.cz">
            <a:extLst>
              <a:ext uri="{FF2B5EF4-FFF2-40B4-BE49-F238E27FC236}">
                <a16:creationId xmlns:a16="http://schemas.microsoft.com/office/drawing/2014/main" id="{CFBFA75D-36E1-A7C6-B9E3-CD211C347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160" y="4660393"/>
            <a:ext cx="3905840" cy="219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9155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DBBB8-AE26-9F1D-D2CD-06919108E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Základ metod týmové spolupráce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375B03-1CDD-6196-3483-538C3A23D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>
                <a:cs typeface="Calibri"/>
              </a:rPr>
              <a:t>Každý tým a každý projekt je do jisté míry unikátní záležitostí</a:t>
            </a:r>
          </a:p>
          <a:p>
            <a:r>
              <a:rPr lang="cs-CZ">
                <a:cs typeface="Calibri"/>
              </a:rPr>
              <a:t>Nelze tedy každou z následujících teorií použít úplně na vše, naopak nejlépe sedící přístup je často nutné ještě individuálně upravit</a:t>
            </a:r>
          </a:p>
          <a:p>
            <a:endParaRPr lang="cs-CZ">
              <a:cs typeface="Calibri"/>
            </a:endParaRPr>
          </a:p>
          <a:p>
            <a:pPr marL="0" indent="0">
              <a:buNone/>
            </a:pPr>
            <a:endParaRPr lang="cs-CZ">
              <a:cs typeface="Calibri"/>
            </a:endParaRPr>
          </a:p>
        </p:txBody>
      </p:sp>
      <p:pic>
        <p:nvPicPr>
          <p:cNvPr id="4" name="Picture 4" descr="BUILDING NATION BUILDING DREAMS">
            <a:extLst>
              <a:ext uri="{FF2B5EF4-FFF2-40B4-BE49-F238E27FC236}">
                <a16:creationId xmlns:a16="http://schemas.microsoft.com/office/drawing/2014/main" id="{F81BFAD5-0AA6-C436-8FE8-41A7BFFAD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31" y="3242821"/>
            <a:ext cx="5422769" cy="361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116F963-FF8B-D403-2B6A-6D9122E176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99" r="540" b="9930"/>
          <a:stretch/>
        </p:blipFill>
        <p:spPr>
          <a:xfrm>
            <a:off x="-1" y="3830915"/>
            <a:ext cx="6769231" cy="302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633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476E4-1799-A8C6-AC94-BECCF345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Teorie managementu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D61F-864C-DE08-D865-F74F966B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100"/>
            <a:ext cx="10515600" cy="4741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>
                <a:cs typeface="Calibri"/>
              </a:rPr>
              <a:t>Administrativní management </a:t>
            </a:r>
            <a:r>
              <a:rPr lang="cs-CZ">
                <a:cs typeface="Calibri"/>
              </a:rPr>
              <a:t>(Henri </a:t>
            </a:r>
            <a:r>
              <a:rPr lang="cs-CZ" err="1">
                <a:cs typeface="Calibri"/>
              </a:rPr>
              <a:t>Fayol</a:t>
            </a:r>
            <a:r>
              <a:rPr lang="cs-CZ">
                <a:cs typeface="Calibri"/>
              </a:rPr>
              <a:t>)</a:t>
            </a:r>
            <a:endParaRPr lang="cs-CZ"/>
          </a:p>
          <a:p>
            <a:r>
              <a:rPr lang="cs-CZ" sz="2400">
                <a:cs typeface="Calibri"/>
              </a:rPr>
              <a:t>Zlepšení v organizaci managementu zlepší výsledky</a:t>
            </a:r>
          </a:p>
          <a:p>
            <a:r>
              <a:rPr lang="cs-CZ" sz="2400">
                <a:cs typeface="Calibri"/>
              </a:rPr>
              <a:t>Jednoznačné zadání (pouze 1 nadřízený)</a:t>
            </a:r>
          </a:p>
          <a:p>
            <a:r>
              <a:rPr lang="cs-CZ" sz="2400">
                <a:cs typeface="Calibri"/>
              </a:rPr>
              <a:t>Spojení vlastního zájmu s cílem organizace</a:t>
            </a:r>
          </a:p>
          <a:p>
            <a:r>
              <a:rPr lang="cs-CZ" sz="2400">
                <a:cs typeface="Calibri"/>
              </a:rPr>
              <a:t>Funkce manažera: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plánování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organizace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vedení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koordinace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řízení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9944A60-6892-CF45-CD22-7065A80BF4FB}"/>
              </a:ext>
            </a:extLst>
          </p:cNvPr>
          <p:cNvSpPr txBox="1"/>
          <p:nvPr/>
        </p:nvSpPr>
        <p:spPr>
          <a:xfrm>
            <a:off x="257174" y="6310312"/>
            <a:ext cx="104394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FUNKTIONEVENTS, Blog, Online: </a:t>
            </a:r>
            <a:r>
              <a:rPr lang="cs-CZ" sz="1200">
                <a:ea typeface="+mn-lt"/>
                <a:cs typeface="+mn-lt"/>
                <a:hlinkClick r:id="rId2"/>
              </a:rPr>
              <a:t>https://www.funktionevents.co.uk/team-building/blog/teamwork-theory</a:t>
            </a:r>
            <a:endParaRPr lang="cs-CZ" sz="1200">
              <a:cs typeface="Calibri"/>
            </a:endParaRPr>
          </a:p>
          <a:p>
            <a:r>
              <a:rPr lang="cs-CZ" sz="1200" err="1">
                <a:ea typeface="+mn-lt"/>
                <a:cs typeface="+mn-lt"/>
              </a:rPr>
              <a:t>TheBusinessProfessor</a:t>
            </a:r>
            <a:r>
              <a:rPr lang="cs-CZ" sz="1200">
                <a:ea typeface="+mn-lt"/>
                <a:cs typeface="+mn-lt"/>
              </a:rPr>
              <a:t>, Online: </a:t>
            </a:r>
            <a:r>
              <a:rPr lang="cs-CZ" sz="1200">
                <a:ea typeface="+mn-lt"/>
                <a:cs typeface="+mn-lt"/>
                <a:hlinkClick r:id="rId3"/>
              </a:rPr>
              <a:t>https://thebusinessprofessor.com/en_US/management-leadership-organizational-behavior/administrative-theory-of-management</a:t>
            </a:r>
            <a:endParaRPr lang="cs-CZ" sz="1200">
              <a:ea typeface="+mn-lt"/>
              <a:cs typeface="+mn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E663558-F0CF-F635-1CC0-041AEAC16F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24" b="7987"/>
          <a:stretch/>
        </p:blipFill>
        <p:spPr>
          <a:xfrm>
            <a:off x="6243786" y="3409783"/>
            <a:ext cx="5948214" cy="290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50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476E4-1799-A8C6-AC94-BECCF345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Teorie managementu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D61F-864C-DE08-D865-F74F966B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900"/>
            <a:ext cx="10515600" cy="4818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>
                <a:cs typeface="Calibri"/>
              </a:rPr>
              <a:t>Byrokratický management </a:t>
            </a:r>
            <a:r>
              <a:rPr lang="cs-CZ">
                <a:cs typeface="Calibri"/>
              </a:rPr>
              <a:t>(Max Weber)</a:t>
            </a:r>
            <a:endParaRPr lang="cs-CZ"/>
          </a:p>
          <a:p>
            <a:r>
              <a:rPr lang="cs-CZ" sz="2400">
                <a:cs typeface="Calibri"/>
              </a:rPr>
              <a:t>Důraz na nutnost racionálních pravidel</a:t>
            </a:r>
          </a:p>
          <a:p>
            <a:r>
              <a:rPr lang="cs-CZ" sz="2400">
                <a:cs typeface="Calibri"/>
              </a:rPr>
              <a:t>Vysoká míra specializace</a:t>
            </a:r>
          </a:p>
          <a:p>
            <a:r>
              <a:rPr lang="cs-CZ" sz="2400">
                <a:cs typeface="Calibri"/>
              </a:rPr>
              <a:t>Dobře definovaný řetězec velení / hierarchie</a:t>
            </a:r>
          </a:p>
          <a:p>
            <a:r>
              <a:rPr lang="cs-CZ" sz="2400">
                <a:cs typeface="Calibri"/>
              </a:rPr>
              <a:t>Přísný řetězec příkazů, jasné role</a:t>
            </a:r>
          </a:p>
          <a:p>
            <a:endParaRPr lang="cs-CZ" sz="2400">
              <a:cs typeface="Calibri"/>
            </a:endParaRPr>
          </a:p>
          <a:p>
            <a:r>
              <a:rPr lang="cs-CZ" sz="2400">
                <a:cs typeface="Calibri"/>
              </a:rPr>
              <a:t>Lepší uspořádání pro vlády než firmy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EECA71-6606-6B24-1CBA-AC56250C7EEB}"/>
              </a:ext>
            </a:extLst>
          </p:cNvPr>
          <p:cNvSpPr txBox="1"/>
          <p:nvPr/>
        </p:nvSpPr>
        <p:spPr>
          <a:xfrm>
            <a:off x="714374" y="6310312"/>
            <a:ext cx="9982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FUNKTIONEVENTS, Blog, Online: </a:t>
            </a:r>
            <a:r>
              <a:rPr lang="cs-CZ" sz="1200">
                <a:ea typeface="+mn-lt"/>
                <a:cs typeface="+mn-lt"/>
                <a:hlinkClick r:id="rId2"/>
              </a:rPr>
              <a:t>https://www.funktionevents.co.uk/team-building/blog/teamwork-theory</a:t>
            </a:r>
            <a:endParaRPr lang="cs-CZ" sz="1200">
              <a:cs typeface="Calibri"/>
            </a:endParaRPr>
          </a:p>
          <a:p>
            <a:r>
              <a:rPr lang="cs-CZ" sz="1200" err="1">
                <a:ea typeface="+mn-lt"/>
                <a:cs typeface="+mn-lt"/>
              </a:rPr>
              <a:t>IEduNote</a:t>
            </a:r>
            <a:r>
              <a:rPr lang="cs-CZ" sz="1200">
                <a:ea typeface="+mn-lt"/>
                <a:cs typeface="+mn-lt"/>
              </a:rPr>
              <a:t>, Online: </a:t>
            </a:r>
            <a:r>
              <a:rPr lang="cs-CZ" sz="1200">
                <a:ea typeface="+mn-lt"/>
                <a:cs typeface="+mn-lt"/>
                <a:hlinkClick r:id="rId3"/>
              </a:rPr>
              <a:t>https://www.iedunote.com/bureaucratic-management-theory-max-weber</a:t>
            </a:r>
            <a:endParaRPr lang="cs-CZ" sz="1200">
              <a:ea typeface="+mn-lt"/>
              <a:cs typeface="+mn-lt"/>
            </a:endParaRPr>
          </a:p>
        </p:txBody>
      </p:sp>
      <p:pic>
        <p:nvPicPr>
          <p:cNvPr id="6" name="Obrázek 5" descr="Obsah obrázku text, osoba, přenosný počítač, počítač&#10;&#10;Popis byl vytvořen automaticky">
            <a:extLst>
              <a:ext uri="{FF2B5EF4-FFF2-40B4-BE49-F238E27FC236}">
                <a16:creationId xmlns:a16="http://schemas.microsoft.com/office/drawing/2014/main" id="{D0C36EE6-9B22-72AA-3643-4CEA8E9F2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" r="24828"/>
          <a:stretch/>
        </p:blipFill>
        <p:spPr>
          <a:xfrm>
            <a:off x="6639377" y="3429000"/>
            <a:ext cx="5552623" cy="267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97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476E4-1799-A8C6-AC94-BECCF345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Teorie managementu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D61F-864C-DE08-D865-F74F966B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900"/>
            <a:ext cx="10515600" cy="4818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>
                <a:cs typeface="Calibri"/>
              </a:rPr>
              <a:t>Teorie lidských vztahů </a:t>
            </a:r>
            <a:r>
              <a:rPr lang="cs-CZ">
                <a:cs typeface="Calibri"/>
              </a:rPr>
              <a:t>(Elton Mayo)</a:t>
            </a:r>
            <a:endParaRPr lang="cs-CZ"/>
          </a:p>
          <a:p>
            <a:pPr marL="342900" indent="-342900"/>
            <a:r>
              <a:rPr lang="cs-CZ" sz="2400">
                <a:cs typeface="Calibri"/>
              </a:rPr>
              <a:t>Člověk není stroj - zlepšení práce nedosáhneme jen dodáním tréningu a nářadí</a:t>
            </a:r>
          </a:p>
          <a:p>
            <a:pPr marL="342900" indent="-342900"/>
            <a:r>
              <a:rPr lang="cs-CZ" sz="2400">
                <a:cs typeface="Calibri"/>
              </a:rPr>
              <a:t>Potřeba zdravé komunikace, spokojenost s prací</a:t>
            </a:r>
          </a:p>
          <a:p>
            <a:pPr marL="342900" indent="-342900"/>
            <a:r>
              <a:rPr lang="cs-CZ" sz="2400">
                <a:cs typeface="Calibri"/>
              </a:rPr>
              <a:t>Individuální přizpůsobení pracovní doby, přestávek ad. pracovních podmínek</a:t>
            </a:r>
          </a:p>
          <a:p>
            <a:pPr marL="342900" indent="-342900"/>
            <a:r>
              <a:rPr lang="cs-CZ" sz="2400">
                <a:cs typeface="Calibri"/>
              </a:rPr>
              <a:t>Zpětná vazba</a:t>
            </a:r>
          </a:p>
          <a:p>
            <a:pPr marL="342900" indent="-342900"/>
            <a:r>
              <a:rPr lang="cs-CZ" sz="2400">
                <a:cs typeface="Calibri"/>
              </a:rPr>
              <a:t>Prostor pro interakci kolegů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EECA71-6606-6B24-1CBA-AC56250C7EEB}"/>
              </a:ext>
            </a:extLst>
          </p:cNvPr>
          <p:cNvSpPr txBox="1"/>
          <p:nvPr/>
        </p:nvSpPr>
        <p:spPr>
          <a:xfrm>
            <a:off x="714374" y="6310312"/>
            <a:ext cx="9982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FUNKTIONEVENTS, Blog, Online: </a:t>
            </a:r>
            <a:r>
              <a:rPr lang="cs-CZ" sz="1200">
                <a:ea typeface="+mn-lt"/>
                <a:cs typeface="+mn-lt"/>
                <a:hlinkClick r:id="rId2"/>
              </a:rPr>
              <a:t>https://www.funktionevents.co.uk/team-building/blog/teamwork-theory</a:t>
            </a:r>
            <a:endParaRPr lang="cs-CZ" sz="1200">
              <a:cs typeface="Calibri"/>
            </a:endParaRPr>
          </a:p>
          <a:p>
            <a:r>
              <a:rPr lang="cs-CZ" sz="1200" err="1">
                <a:ea typeface="+mn-lt"/>
                <a:cs typeface="+mn-lt"/>
              </a:rPr>
              <a:t>Harrapa</a:t>
            </a:r>
            <a:r>
              <a:rPr lang="cs-CZ" sz="1200">
                <a:ea typeface="+mn-lt"/>
                <a:cs typeface="+mn-lt"/>
              </a:rPr>
              <a:t>, Blog, Online: </a:t>
            </a:r>
            <a:r>
              <a:rPr lang="cs-CZ" sz="1200">
                <a:ea typeface="+mn-lt"/>
                <a:cs typeface="+mn-lt"/>
                <a:hlinkClick r:id="rId3"/>
              </a:rPr>
              <a:t>https://harappa.education/harappa-diaries/human-relations-theory/</a:t>
            </a:r>
            <a:endParaRPr lang="cs-CZ" sz="1200">
              <a:ea typeface="+mn-lt"/>
              <a:cs typeface="+mn-lt"/>
            </a:endParaRPr>
          </a:p>
        </p:txBody>
      </p:sp>
      <p:pic>
        <p:nvPicPr>
          <p:cNvPr id="6" name="Obrázek 5" descr="Obsah obrázku obloha, osoba, exteriér&#10;&#10;Popis byl vytvořen automaticky">
            <a:extLst>
              <a:ext uri="{FF2B5EF4-FFF2-40B4-BE49-F238E27FC236}">
                <a16:creationId xmlns:a16="http://schemas.microsoft.com/office/drawing/2014/main" id="{69CC697C-B9C4-8118-3875-B077A5038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6"/>
          <a:stretch/>
        </p:blipFill>
        <p:spPr>
          <a:xfrm>
            <a:off x="6909849" y="3429000"/>
            <a:ext cx="5282151" cy="273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42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476E4-1799-A8C6-AC94-BECCF345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Teorie managementu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D61F-864C-DE08-D865-F74F966B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900"/>
            <a:ext cx="10515600" cy="4818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>
                <a:cs typeface="Calibri"/>
              </a:rPr>
              <a:t>Systémová teorie</a:t>
            </a:r>
            <a:endParaRPr lang="cs-CZ">
              <a:cs typeface="Calibri"/>
            </a:endParaRPr>
          </a:p>
          <a:p>
            <a:pPr marL="342900" indent="-342900"/>
            <a:r>
              <a:rPr lang="cs-CZ" sz="2400">
                <a:cs typeface="Calibri"/>
              </a:rPr>
              <a:t>Vzájemné soužití více týmů, oddělení</a:t>
            </a:r>
          </a:p>
          <a:p>
            <a:pPr marL="342900" indent="-342900"/>
            <a:r>
              <a:rPr lang="cs-CZ" sz="2400">
                <a:cs typeface="Calibri"/>
              </a:rPr>
              <a:t>Tým bývá složen z členů z různých oddělení</a:t>
            </a:r>
          </a:p>
          <a:p>
            <a:pPr marL="342900" indent="-342900"/>
            <a:r>
              <a:rPr lang="cs-CZ" sz="2400">
                <a:cs typeface="Calibri"/>
              </a:rPr>
              <a:t>Efektivita celé firmy &gt; efektivita jednotlivých týmů, oddělení</a:t>
            </a:r>
          </a:p>
          <a:p>
            <a:pPr marL="342900" indent="-342900"/>
            <a:r>
              <a:rPr lang="cs-CZ" sz="2400">
                <a:cs typeface="Calibri"/>
              </a:rPr>
              <a:t>Složky systému: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vstupy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transformační proces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výstupy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zpětná vazba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prostředí</a:t>
            </a:r>
          </a:p>
          <a:p>
            <a:pPr marL="342900" indent="-342900"/>
            <a:endParaRPr lang="cs-CZ" sz="2400">
              <a:cs typeface="Calibri"/>
            </a:endParaRPr>
          </a:p>
          <a:p>
            <a:pPr marL="342900" indent="-342900"/>
            <a:endParaRPr lang="cs-CZ" sz="2400">
              <a:cs typeface="Calibri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4EECA71-6606-6B24-1CBA-AC56250C7EEB}"/>
              </a:ext>
            </a:extLst>
          </p:cNvPr>
          <p:cNvSpPr txBox="1"/>
          <p:nvPr/>
        </p:nvSpPr>
        <p:spPr>
          <a:xfrm>
            <a:off x="838200" y="6370461"/>
            <a:ext cx="102298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FUNKTIONEVENTS, Blog, Online: </a:t>
            </a:r>
            <a:r>
              <a:rPr lang="cs-CZ" sz="1200">
                <a:ea typeface="+mn-lt"/>
                <a:cs typeface="+mn-lt"/>
                <a:hlinkClick r:id="rId2"/>
              </a:rPr>
              <a:t>https://www.funktionevents.co.uk/team-building/blog/teamwork-theory</a:t>
            </a:r>
            <a:endParaRPr lang="cs-CZ" sz="1200">
              <a:cs typeface="Calibri"/>
            </a:endParaRPr>
          </a:p>
          <a:p>
            <a:r>
              <a:rPr lang="cs-CZ" sz="1200" err="1">
                <a:ea typeface="+mn-lt"/>
                <a:cs typeface="+mn-lt"/>
              </a:rPr>
              <a:t>TheBusinessProfessor</a:t>
            </a:r>
            <a:r>
              <a:rPr lang="cs-CZ" sz="1200">
                <a:ea typeface="+mn-lt"/>
                <a:cs typeface="+mn-lt"/>
              </a:rPr>
              <a:t>, Blog, Online: </a:t>
            </a:r>
            <a:r>
              <a:rPr lang="cs-CZ" sz="1200">
                <a:ea typeface="+mn-lt"/>
                <a:cs typeface="+mn-lt"/>
                <a:hlinkClick r:id="rId3"/>
              </a:rPr>
              <a:t>https://thebusinessprofessor.com/en_US/management-leadership-organizational-behavior/systems-theory-of-management</a:t>
            </a:r>
            <a:endParaRPr lang="cs-CZ" sz="1200">
              <a:ea typeface="+mn-lt"/>
              <a:cs typeface="+mn-lt"/>
            </a:endParaRPr>
          </a:p>
        </p:txBody>
      </p:sp>
      <p:pic>
        <p:nvPicPr>
          <p:cNvPr id="5122" name="Picture 2" descr="What Will Russia's Putin Settle For in Ukraine Talks?">
            <a:extLst>
              <a:ext uri="{FF2B5EF4-FFF2-40B4-BE49-F238E27FC236}">
                <a16:creationId xmlns:a16="http://schemas.microsoft.com/office/drawing/2014/main" id="{2E099703-1651-6BBB-2117-27A157B67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95" y="3586630"/>
            <a:ext cx="4773105" cy="268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83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476E4-1799-A8C6-AC94-BECCF345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Teorie managementu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D61F-864C-DE08-D865-F74F966B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900"/>
            <a:ext cx="10515600" cy="4818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>
                <a:cs typeface="Calibri"/>
              </a:rPr>
              <a:t>Pohotovostní teorie </a:t>
            </a:r>
            <a:endParaRPr lang="cs-CZ">
              <a:cs typeface="Calibri"/>
            </a:endParaRPr>
          </a:p>
          <a:p>
            <a:pPr marL="342900" indent="-342900"/>
            <a:r>
              <a:rPr lang="cs-CZ" sz="2400">
                <a:cs typeface="Calibri"/>
              </a:rPr>
              <a:t>Neexistuje nejlepší vedení týmu</a:t>
            </a:r>
          </a:p>
          <a:p>
            <a:pPr marL="342900" indent="-342900"/>
            <a:r>
              <a:rPr lang="cs-CZ" sz="2400">
                <a:cs typeface="Calibri"/>
              </a:rPr>
              <a:t>Úspěšnost týmu je dána POUZE schopnostmi vedoucího</a:t>
            </a:r>
          </a:p>
          <a:p>
            <a:pPr marL="342900" indent="-342900"/>
            <a:r>
              <a:rPr lang="cs-CZ" sz="2400">
                <a:cs typeface="Calibri"/>
              </a:rPr>
              <a:t>Rozhodnutí vedoucího jsou daná situací, nikoliv teorií</a:t>
            </a:r>
          </a:p>
          <a:p>
            <a:pPr marL="342900" indent="-342900"/>
            <a:r>
              <a:rPr lang="cs-CZ" sz="2400">
                <a:cs typeface="Calibri"/>
              </a:rPr>
              <a:t>Typy vedení: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úlohově orientované</a:t>
            </a:r>
            <a:br>
              <a:rPr lang="cs-CZ" sz="2400">
                <a:cs typeface="Calibri"/>
              </a:rPr>
            </a:br>
            <a:r>
              <a:rPr lang="cs-CZ" sz="2400">
                <a:cs typeface="Calibri"/>
              </a:rPr>
              <a:t>vztahově orientované</a:t>
            </a:r>
          </a:p>
          <a:p>
            <a:pPr marL="342900" indent="-342900"/>
            <a:r>
              <a:rPr lang="cs-CZ" sz="2400">
                <a:cs typeface="Calibri"/>
              </a:rPr>
              <a:t>Schopnosti lídra</a:t>
            </a:r>
          </a:p>
          <a:p>
            <a:pPr marL="800100" lvl="1" indent="-342900"/>
            <a:r>
              <a:rPr lang="cs-CZ" sz="2000">
                <a:cs typeface="Calibri"/>
              </a:rPr>
              <a:t>Vztah s podřízenými</a:t>
            </a:r>
          </a:p>
          <a:p>
            <a:pPr marL="800100" lvl="1" indent="-342900"/>
            <a:r>
              <a:rPr lang="cs-CZ" sz="2000">
                <a:cs typeface="Calibri"/>
              </a:rPr>
              <a:t>Zadání úkolu</a:t>
            </a:r>
          </a:p>
          <a:p>
            <a:pPr marL="800100" lvl="1" indent="-342900"/>
            <a:r>
              <a:rPr lang="cs-CZ" sz="2000">
                <a:cs typeface="Calibri"/>
              </a:rPr>
              <a:t>Autorita</a:t>
            </a:r>
          </a:p>
          <a:p>
            <a:pPr marL="342900" indent="-342900"/>
            <a:endParaRPr lang="cs-CZ" sz="2000">
              <a:cs typeface="Calibri"/>
            </a:endParaRPr>
          </a:p>
          <a:p>
            <a:pPr marL="342900" indent="-342900"/>
            <a:endParaRPr lang="cs-CZ" sz="2400">
              <a:cs typeface="Calibri"/>
            </a:endParaRPr>
          </a:p>
          <a:p>
            <a:pPr marL="342900" indent="-342900"/>
            <a:endParaRPr lang="cs-CZ" sz="2400">
              <a:cs typeface="Calibri"/>
            </a:endParaRPr>
          </a:p>
          <a:p>
            <a:pPr marL="342900" indent="-342900"/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C8CB8A4-D999-5F25-1002-4EF24FCC5050}"/>
              </a:ext>
            </a:extLst>
          </p:cNvPr>
          <p:cNvSpPr txBox="1"/>
          <p:nvPr/>
        </p:nvSpPr>
        <p:spPr>
          <a:xfrm>
            <a:off x="838200" y="6396335"/>
            <a:ext cx="102298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FUNKTIONEVENTS, Blog, Online: </a:t>
            </a:r>
            <a:r>
              <a:rPr lang="cs-CZ" sz="1200">
                <a:ea typeface="+mn-lt"/>
                <a:cs typeface="+mn-lt"/>
                <a:hlinkClick r:id="rId2"/>
              </a:rPr>
              <a:t>https://www.funktionevents.co.uk/team-building/blog/teamwork-theory</a:t>
            </a:r>
            <a:endParaRPr lang="cs-CZ" sz="1200">
              <a:ea typeface="+mn-lt"/>
              <a:cs typeface="+mn-lt"/>
            </a:endParaRPr>
          </a:p>
          <a:p>
            <a:r>
              <a:rPr lang="cs-CZ" sz="1200" err="1">
                <a:ea typeface="+mn-lt"/>
                <a:cs typeface="+mn-lt"/>
              </a:rPr>
              <a:t>Communication</a:t>
            </a:r>
            <a:r>
              <a:rPr lang="cs-CZ" sz="1200">
                <a:ea typeface="+mn-lt"/>
                <a:cs typeface="+mn-lt"/>
              </a:rPr>
              <a:t> </a:t>
            </a:r>
            <a:r>
              <a:rPr lang="cs-CZ" sz="1200" err="1">
                <a:ea typeface="+mn-lt"/>
                <a:cs typeface="+mn-lt"/>
              </a:rPr>
              <a:t>Theory</a:t>
            </a:r>
            <a:r>
              <a:rPr lang="cs-CZ" sz="1200">
                <a:ea typeface="+mn-lt"/>
                <a:cs typeface="+mn-lt"/>
              </a:rPr>
              <a:t>, Blog, Online: </a:t>
            </a:r>
            <a:r>
              <a:rPr lang="cs-CZ" sz="1200">
                <a:ea typeface="+mn-lt"/>
                <a:cs typeface="+mn-lt"/>
                <a:hlinkClick r:id="rId3"/>
              </a:rPr>
              <a:t>https://www.communicationtheory.org/contingency-theory/</a:t>
            </a:r>
            <a:endParaRPr lang="cs-CZ" sz="1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4516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9476E4-1799-A8C6-AC94-BECCF345D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Teorie managementu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48D61F-864C-DE08-D865-F74F966BB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58900"/>
            <a:ext cx="10515600" cy="48180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cs-CZ" b="1">
                <a:cs typeface="Calibri"/>
              </a:rPr>
              <a:t>Teorie X a Y </a:t>
            </a:r>
            <a:r>
              <a:rPr lang="cs-CZ">
                <a:cs typeface="Calibri"/>
              </a:rPr>
              <a:t>(Douglas </a:t>
            </a:r>
            <a:r>
              <a:rPr lang="cs-CZ" err="1">
                <a:cs typeface="Calibri"/>
              </a:rPr>
              <a:t>McGregor</a:t>
            </a:r>
            <a:r>
              <a:rPr lang="cs-CZ">
                <a:cs typeface="Calibri"/>
              </a:rPr>
              <a:t>)</a:t>
            </a:r>
            <a:endParaRPr lang="cs-CZ"/>
          </a:p>
          <a:p>
            <a:pPr marL="342900" indent="-342900"/>
            <a:r>
              <a:rPr lang="cs-CZ" sz="2400">
                <a:cs typeface="Calibri"/>
              </a:rPr>
              <a:t>X - autoritářské vedení, kontrola pracovníků, předpokládá líné a nemotivované lidi, kteří potřebují vedení</a:t>
            </a:r>
          </a:p>
          <a:p>
            <a:pPr marL="342900" indent="-342900"/>
            <a:r>
              <a:rPr lang="cs-CZ" sz="2400">
                <a:cs typeface="Calibri"/>
              </a:rPr>
              <a:t>Výhodné pro případy uniformní pracovní náplně jako třeba montážní linka</a:t>
            </a:r>
          </a:p>
          <a:p>
            <a:pPr marL="342900" indent="-342900"/>
            <a:endParaRPr lang="cs-CZ" sz="2400">
              <a:cs typeface="Calibri"/>
            </a:endParaRPr>
          </a:p>
          <a:p>
            <a:pPr marL="342900" indent="-342900"/>
            <a:r>
              <a:rPr lang="cs-CZ" sz="2400">
                <a:cs typeface="Calibri"/>
              </a:rPr>
              <a:t>Y - spoluúčast, předpokládá motivované pracovníky, kteří aktivně pracují na svém zlepšení a nesou zodpovědnost</a:t>
            </a:r>
          </a:p>
          <a:p>
            <a:pPr marL="342900" indent="-342900"/>
            <a:r>
              <a:rPr lang="cs-CZ" sz="2400">
                <a:cs typeface="Calibri"/>
              </a:rPr>
              <a:t>Důraz na kreativitu při řešení problému, individuální přístup, ale mohou nastat problémy s konzistencí</a:t>
            </a:r>
          </a:p>
          <a:p>
            <a:pPr marL="342900" indent="-342900"/>
            <a:endParaRPr lang="cs-CZ" sz="2400">
              <a:cs typeface="Calibri"/>
            </a:endParaRPr>
          </a:p>
          <a:p>
            <a:pPr marL="342900" indent="-342900"/>
            <a:endParaRPr lang="cs-CZ" sz="2000">
              <a:cs typeface="Calibri"/>
            </a:endParaRPr>
          </a:p>
          <a:p>
            <a:pPr marL="342900" indent="-342900"/>
            <a:endParaRPr lang="cs-CZ" sz="2400">
              <a:cs typeface="Calibri"/>
            </a:endParaRPr>
          </a:p>
          <a:p>
            <a:pPr marL="342900" indent="-342900"/>
            <a:endParaRPr lang="cs-CZ" sz="2400">
              <a:cs typeface="Calibri"/>
            </a:endParaRPr>
          </a:p>
          <a:p>
            <a:pPr marL="342900" indent="-342900"/>
            <a:endParaRPr lang="cs-CZ" sz="2400">
              <a:cs typeface="Calibri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2C8CB8A4-D999-5F25-1002-4EF24FCC5050}"/>
              </a:ext>
            </a:extLst>
          </p:cNvPr>
          <p:cNvSpPr txBox="1"/>
          <p:nvPr/>
        </p:nvSpPr>
        <p:spPr>
          <a:xfrm>
            <a:off x="838200" y="6396335"/>
            <a:ext cx="1022985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200">
                <a:ea typeface="+mn-lt"/>
                <a:cs typeface="+mn-lt"/>
              </a:rPr>
              <a:t>FUNKTIONEVENTS, Blog, Online: </a:t>
            </a:r>
            <a:r>
              <a:rPr lang="cs-CZ" sz="1200">
                <a:ea typeface="+mn-lt"/>
                <a:cs typeface="+mn-lt"/>
                <a:hlinkClick r:id="rId2"/>
              </a:rPr>
              <a:t>https://www.funktionevents.co.uk/team-building/blog/teamwork-theory</a:t>
            </a:r>
            <a:endParaRPr lang="cs-CZ" sz="1200">
              <a:ea typeface="+mn-lt"/>
              <a:cs typeface="+mn-lt"/>
            </a:endParaRPr>
          </a:p>
          <a:p>
            <a:r>
              <a:rPr lang="cs-CZ" sz="1200" err="1">
                <a:ea typeface="+mn-lt"/>
                <a:cs typeface="+mn-lt"/>
              </a:rPr>
              <a:t>BusinessJargons</a:t>
            </a:r>
            <a:r>
              <a:rPr lang="cs-CZ" sz="1200">
                <a:ea typeface="+mn-lt"/>
                <a:cs typeface="+mn-lt"/>
              </a:rPr>
              <a:t>, Blog, Online: </a:t>
            </a:r>
            <a:r>
              <a:rPr lang="cs-CZ" sz="1200">
                <a:ea typeface="+mn-lt"/>
                <a:cs typeface="+mn-lt"/>
                <a:hlinkClick r:id="rId3"/>
              </a:rPr>
              <a:t>https://businessjargons.com/theory-x-theory-y.html</a:t>
            </a:r>
            <a:endParaRPr lang="cs-CZ" sz="120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086460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Širokoúhlá obrazovka</PresentationFormat>
  <Slides>17</Slides>
  <Notes>1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Motiv Office</vt:lpstr>
      <vt:lpstr>Metody Týmové Práce</vt:lpstr>
      <vt:lpstr>Tým</vt:lpstr>
      <vt:lpstr>Základ metod týmové spolupráce</vt:lpstr>
      <vt:lpstr>Teorie managementu</vt:lpstr>
      <vt:lpstr>Teorie managementu</vt:lpstr>
      <vt:lpstr>Teorie managementu</vt:lpstr>
      <vt:lpstr>Teorie managementu</vt:lpstr>
      <vt:lpstr>Teorie managementu</vt:lpstr>
      <vt:lpstr>Teorie managementu</vt:lpstr>
      <vt:lpstr>Belbinova teorie týmových rolí</vt:lpstr>
      <vt:lpstr>Belbinova teorie týmových rolí</vt:lpstr>
      <vt:lpstr>Holokracie</vt:lpstr>
      <vt:lpstr>Jak funguje svobodná firma</vt:lpstr>
      <vt:lpstr>Tým vs. solo</vt:lpstr>
      <vt:lpstr>Odměny</vt:lpstr>
      <vt:lpstr>Diskuze</vt:lpstr>
      <vt:lpstr>Diskuze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Týmová</dc:title>
  <dc:creator>Vacha, Lukas</dc:creator>
  <cp:lastModifiedBy>Vacha, Lukas</cp:lastModifiedBy>
  <cp:revision>2</cp:revision>
  <dcterms:created xsi:type="dcterms:W3CDTF">2022-10-24T14:47:06Z</dcterms:created>
  <dcterms:modified xsi:type="dcterms:W3CDTF">2022-10-25T09:51:51Z</dcterms:modified>
</cp:coreProperties>
</file>