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22"/>
  </p:notesMasterIdLst>
  <p:sldIdLst>
    <p:sldId id="256" r:id="rId5"/>
    <p:sldId id="257" r:id="rId6"/>
    <p:sldId id="258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7" r:id="rId19"/>
    <p:sldId id="288" r:id="rId20"/>
    <p:sldId id="274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A0A3A8-935A-4EE8-B6D9-46242CDE5518}" v="678" dt="2022-11-30T08:22:02.294"/>
    <p1510:client id="{104F2DBF-733E-4865-9227-2952B33C6496}" v="3294" dt="2022-11-29T11:06:49.814"/>
    <p1510:client id="{4C625F8A-8637-494C-9971-B9213A0167C4}" v="2" dt="2022-11-29T14:12:48.575"/>
    <p1510:client id="{619DCA24-EC19-4B1D-9B28-B97689B05F68}" v="2715" dt="2022-11-29T11:08:42.492"/>
    <p1510:client id="{6718D248-0280-4E65-8361-194D914ACA4D}" v="1311" dt="2022-11-29T17:11:49.115"/>
    <p1510:client id="{7561834C-B184-4560-9F96-F6D95E010807}" v="749" dt="2022-11-29T14:30:16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8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es, Ondrej" userId="S::bareson2@cvut.cz::d3da93f5-a498-4c5d-88a5-f07a766fbdb3" providerId="AD" clId="Web-{7561834C-B184-4560-9F96-F6D95E010807}"/>
    <pc:docChg chg="addSld delSld modSld">
      <pc:chgData name="Bares, Ondrej" userId="S::bareson2@cvut.cz::d3da93f5-a498-4c5d-88a5-f07a766fbdb3" providerId="AD" clId="Web-{7561834C-B184-4560-9F96-F6D95E010807}" dt="2022-11-29T14:30:14.209" v="880" actId="20577"/>
      <pc:docMkLst>
        <pc:docMk/>
      </pc:docMkLst>
      <pc:sldChg chg="modNotes">
        <pc:chgData name="Bares, Ondrej" userId="S::bareson2@cvut.cz::d3da93f5-a498-4c5d-88a5-f07a766fbdb3" providerId="AD" clId="Web-{7561834C-B184-4560-9F96-F6D95E010807}" dt="2022-11-29T14:22:12.462" v="874"/>
        <pc:sldMkLst>
          <pc:docMk/>
          <pc:sldMk cId="711051714" sldId="258"/>
        </pc:sldMkLst>
      </pc:sldChg>
      <pc:sldChg chg="modSp">
        <pc:chgData name="Bares, Ondrej" userId="S::bareson2@cvut.cz::d3da93f5-a498-4c5d-88a5-f07a766fbdb3" providerId="AD" clId="Web-{7561834C-B184-4560-9F96-F6D95E010807}" dt="2022-11-29T14:23:37.167" v="877" actId="20577"/>
        <pc:sldMkLst>
          <pc:docMk/>
          <pc:sldMk cId="536030907" sldId="268"/>
        </pc:sldMkLst>
        <pc:spChg chg="mod">
          <ac:chgData name="Bares, Ondrej" userId="S::bareson2@cvut.cz::d3da93f5-a498-4c5d-88a5-f07a766fbdb3" providerId="AD" clId="Web-{7561834C-B184-4560-9F96-F6D95E010807}" dt="2022-11-29T14:23:37.167" v="877" actId="20577"/>
          <ac:spMkLst>
            <pc:docMk/>
            <pc:sldMk cId="536030907" sldId="268"/>
            <ac:spMk id="3" creationId="{F47C41CF-F875-99B0-7DD7-20B0E05C8859}"/>
          </ac:spMkLst>
        </pc:spChg>
      </pc:sldChg>
      <pc:sldChg chg="modSp">
        <pc:chgData name="Bares, Ondrej" userId="S::bareson2@cvut.cz::d3da93f5-a498-4c5d-88a5-f07a766fbdb3" providerId="AD" clId="Web-{7561834C-B184-4560-9F96-F6D95E010807}" dt="2022-11-29T14:18:13.846" v="763" actId="20577"/>
        <pc:sldMkLst>
          <pc:docMk/>
          <pc:sldMk cId="2663323227" sldId="270"/>
        </pc:sldMkLst>
        <pc:spChg chg="mod">
          <ac:chgData name="Bares, Ondrej" userId="S::bareson2@cvut.cz::d3da93f5-a498-4c5d-88a5-f07a766fbdb3" providerId="AD" clId="Web-{7561834C-B184-4560-9F96-F6D95E010807}" dt="2022-11-29T14:18:13.846" v="763" actId="20577"/>
          <ac:spMkLst>
            <pc:docMk/>
            <pc:sldMk cId="2663323227" sldId="270"/>
            <ac:spMk id="3" creationId="{F47C41CF-F875-99B0-7DD7-20B0E05C8859}"/>
          </ac:spMkLst>
        </pc:spChg>
      </pc:sldChg>
      <pc:sldChg chg="addSp modSp">
        <pc:chgData name="Bares, Ondrej" userId="S::bareson2@cvut.cz::d3da93f5-a498-4c5d-88a5-f07a766fbdb3" providerId="AD" clId="Web-{7561834C-B184-4560-9F96-F6D95E010807}" dt="2022-11-29T13:50:50.909" v="351"/>
        <pc:sldMkLst>
          <pc:docMk/>
          <pc:sldMk cId="3819894845" sldId="271"/>
        </pc:sldMkLst>
        <pc:spChg chg="mod">
          <ac:chgData name="Bares, Ondrej" userId="S::bareson2@cvut.cz::d3da93f5-a498-4c5d-88a5-f07a766fbdb3" providerId="AD" clId="Web-{7561834C-B184-4560-9F96-F6D95E010807}" dt="2022-11-29T13:46:54.762" v="282" actId="20577"/>
          <ac:spMkLst>
            <pc:docMk/>
            <pc:sldMk cId="3819894845" sldId="271"/>
            <ac:spMk id="3" creationId="{F47C41CF-F875-99B0-7DD7-20B0E05C8859}"/>
          </ac:spMkLst>
        </pc:spChg>
        <pc:spChg chg="add">
          <ac:chgData name="Bares, Ondrej" userId="S::bareson2@cvut.cz::d3da93f5-a498-4c5d-88a5-f07a766fbdb3" providerId="AD" clId="Web-{7561834C-B184-4560-9F96-F6D95E010807}" dt="2022-11-29T13:50:50.909" v="351"/>
          <ac:spMkLst>
            <pc:docMk/>
            <pc:sldMk cId="3819894845" sldId="271"/>
            <ac:spMk id="5" creationId="{70077CD1-089E-2B53-42E4-045322715A89}"/>
          </ac:spMkLst>
        </pc:spChg>
      </pc:sldChg>
      <pc:sldChg chg="addSp modSp add replId modNotes">
        <pc:chgData name="Bares, Ondrej" userId="S::bareson2@cvut.cz::d3da93f5-a498-4c5d-88a5-f07a766fbdb3" providerId="AD" clId="Web-{7561834C-B184-4560-9F96-F6D95E010807}" dt="2022-11-29T14:00:14.488" v="511" actId="20577"/>
        <pc:sldMkLst>
          <pc:docMk/>
          <pc:sldMk cId="1059159134" sldId="272"/>
        </pc:sldMkLst>
        <pc:spChg chg="mod">
          <ac:chgData name="Bares, Ondrej" userId="S::bareson2@cvut.cz::d3da93f5-a498-4c5d-88a5-f07a766fbdb3" providerId="AD" clId="Web-{7561834C-B184-4560-9F96-F6D95E010807}" dt="2022-11-29T14:00:14.488" v="511" actId="20577"/>
          <ac:spMkLst>
            <pc:docMk/>
            <pc:sldMk cId="1059159134" sldId="272"/>
            <ac:spMk id="3" creationId="{F47C41CF-F875-99B0-7DD7-20B0E05C8859}"/>
          </ac:spMkLst>
        </pc:spChg>
        <pc:spChg chg="add">
          <ac:chgData name="Bares, Ondrej" userId="S::bareson2@cvut.cz::d3da93f5-a498-4c5d-88a5-f07a766fbdb3" providerId="AD" clId="Web-{7561834C-B184-4560-9F96-F6D95E010807}" dt="2022-11-29T13:50:52.644" v="352"/>
          <ac:spMkLst>
            <pc:docMk/>
            <pc:sldMk cId="1059159134" sldId="272"/>
            <ac:spMk id="5" creationId="{68241E1F-4F55-3BAC-5560-AADD7411790C}"/>
          </ac:spMkLst>
        </pc:spChg>
      </pc:sldChg>
      <pc:sldChg chg="del">
        <pc:chgData name="Bares, Ondrej" userId="S::bareson2@cvut.cz::d3da93f5-a498-4c5d-88a5-f07a766fbdb3" providerId="AD" clId="Web-{7561834C-B184-4560-9F96-F6D95E010807}" dt="2022-11-29T13:42:52.615" v="74"/>
        <pc:sldMkLst>
          <pc:docMk/>
          <pc:sldMk cId="2968483688" sldId="272"/>
        </pc:sldMkLst>
      </pc:sldChg>
      <pc:sldChg chg="addSp modSp add replId">
        <pc:chgData name="Bares, Ondrej" userId="S::bareson2@cvut.cz::d3da93f5-a498-4c5d-88a5-f07a766fbdb3" providerId="AD" clId="Web-{7561834C-B184-4560-9F96-F6D95E010807}" dt="2022-11-29T14:30:14.209" v="880" actId="20577"/>
        <pc:sldMkLst>
          <pc:docMk/>
          <pc:sldMk cId="3326096322" sldId="273"/>
        </pc:sldMkLst>
        <pc:spChg chg="mod">
          <ac:chgData name="Bares, Ondrej" userId="S::bareson2@cvut.cz::d3da93f5-a498-4c5d-88a5-f07a766fbdb3" providerId="AD" clId="Web-{7561834C-B184-4560-9F96-F6D95E010807}" dt="2022-11-29T14:30:14.209" v="880" actId="20577"/>
          <ac:spMkLst>
            <pc:docMk/>
            <pc:sldMk cId="3326096322" sldId="273"/>
            <ac:spMk id="3" creationId="{F47C41CF-F875-99B0-7DD7-20B0E05C8859}"/>
          </ac:spMkLst>
        </pc:spChg>
        <pc:spChg chg="add">
          <ac:chgData name="Bares, Ondrej" userId="S::bareson2@cvut.cz::d3da93f5-a498-4c5d-88a5-f07a766fbdb3" providerId="AD" clId="Web-{7561834C-B184-4560-9F96-F6D95E010807}" dt="2022-11-29T13:50:54.097" v="353"/>
          <ac:spMkLst>
            <pc:docMk/>
            <pc:sldMk cId="3326096322" sldId="273"/>
            <ac:spMk id="5" creationId="{18C2EF96-B4A1-1860-E412-4E40B1A98379}"/>
          </ac:spMkLst>
        </pc:spChg>
      </pc:sldChg>
    </pc:docChg>
  </pc:docChgLst>
  <pc:docChgLst>
    <pc:chgData name="Thonova, Laura" userId="S::thonolau@cvut.cz::e2529ff5-bee5-44c6-a759-460dd7dea943" providerId="AD" clId="Web-{6718D248-0280-4E65-8361-194D914ACA4D}"/>
    <pc:docChg chg="addSld delSld modSld addMainMaster delMainMaster">
      <pc:chgData name="Thonova, Laura" userId="S::thonolau@cvut.cz::e2529ff5-bee5-44c6-a759-460dd7dea943" providerId="AD" clId="Web-{6718D248-0280-4E65-8361-194D914ACA4D}" dt="2022-11-29T17:11:49.115" v="1429"/>
      <pc:docMkLst>
        <pc:docMk/>
      </pc:docMkLst>
      <pc:sldChg chg="addSp delSp modSp mod setBg modClrScheme addAnim delDesignElem chgLayout">
        <pc:chgData name="Thonova, Laura" userId="S::thonolau@cvut.cz::e2529ff5-bee5-44c6-a759-460dd7dea943" providerId="AD" clId="Web-{6718D248-0280-4E65-8361-194D914ACA4D}" dt="2022-11-29T17:10:38.220" v="1425"/>
        <pc:sldMkLst>
          <pc:docMk/>
          <pc:sldMk cId="3799523001" sldId="256"/>
        </pc:sldMkLst>
        <pc:spChg chg="mod ord">
          <ac:chgData name="Thonova, Laura" userId="S::thonolau@cvut.cz::e2529ff5-bee5-44c6-a759-460dd7dea943" providerId="AD" clId="Web-{6718D248-0280-4E65-8361-194D914ACA4D}" dt="2022-11-29T17:10:38.220" v="1423"/>
          <ac:spMkLst>
            <pc:docMk/>
            <pc:sldMk cId="3799523001" sldId="256"/>
            <ac:spMk id="2" creationId="{00000000-0000-0000-0000-000000000000}"/>
          </ac:spMkLst>
        </pc:spChg>
        <pc:spChg chg="mod ord">
          <ac:chgData name="Thonova, Laura" userId="S::thonolau@cvut.cz::e2529ff5-bee5-44c6-a759-460dd7dea943" providerId="AD" clId="Web-{6718D248-0280-4E65-8361-194D914ACA4D}" dt="2022-11-29T17:10:38.220" v="1423"/>
          <ac:spMkLst>
            <pc:docMk/>
            <pc:sldMk cId="3799523001" sldId="256"/>
            <ac:spMk id="3" creationId="{00000000-0000-0000-0000-000000000000}"/>
          </ac:spMkLst>
        </pc:spChg>
        <pc:spChg chg="add del">
          <ac:chgData name="Thonova, Laura" userId="S::thonolau@cvut.cz::e2529ff5-bee5-44c6-a759-460dd7dea943" providerId="AD" clId="Web-{6718D248-0280-4E65-8361-194D914ACA4D}" dt="2022-11-29T17:10:38.220" v="1423"/>
          <ac:spMkLst>
            <pc:docMk/>
            <pc:sldMk cId="3799523001" sldId="256"/>
            <ac:spMk id="8" creationId="{8C6E698C-8155-4B8B-BDC9-B7299772B509}"/>
          </ac:spMkLst>
        </pc:spChg>
        <pc:spChg chg="add del">
          <ac:chgData name="Thonova, Laura" userId="S::thonolau@cvut.cz::e2529ff5-bee5-44c6-a759-460dd7dea943" providerId="AD" clId="Web-{6718D248-0280-4E65-8361-194D914ACA4D}" dt="2022-11-29T17:10:38.220" v="1423"/>
          <ac:spMkLst>
            <pc:docMk/>
            <pc:sldMk cId="3799523001" sldId="256"/>
            <ac:spMk id="10" creationId="{0EEF5601-A8BC-411D-AA64-3E79320BA122}"/>
          </ac:spMkLst>
        </pc:spChg>
        <pc:spChg chg="add del">
          <ac:chgData name="Thonova, Laura" userId="S::thonolau@cvut.cz::e2529ff5-bee5-44c6-a759-460dd7dea943" providerId="AD" clId="Web-{6718D248-0280-4E65-8361-194D914ACA4D}" dt="2022-11-29T17:10:38.220" v="1423"/>
          <ac:spMkLst>
            <pc:docMk/>
            <pc:sldMk cId="3799523001" sldId="256"/>
            <ac:spMk id="12" creationId="{33209156-242F-4B26-8D07-CEB2B68A9F9A}"/>
          </ac:spMkLst>
        </pc:spChg>
        <pc:spChg chg="add">
          <ac:chgData name="Thonova, Laura" userId="S::thonolau@cvut.cz::e2529ff5-bee5-44c6-a759-460dd7dea943" providerId="AD" clId="Web-{6718D248-0280-4E65-8361-194D914ACA4D}" dt="2022-11-29T17:10:38.220" v="1423"/>
          <ac:spMkLst>
            <pc:docMk/>
            <pc:sldMk cId="3799523001" sldId="256"/>
            <ac:spMk id="17" creationId="{8C6E698C-8155-4B8B-BDC9-B7299772B509}"/>
          </ac:spMkLst>
        </pc:spChg>
        <pc:spChg chg="add">
          <ac:chgData name="Thonova, Laura" userId="S::thonolau@cvut.cz::e2529ff5-bee5-44c6-a759-460dd7dea943" providerId="AD" clId="Web-{6718D248-0280-4E65-8361-194D914ACA4D}" dt="2022-11-29T17:10:38.220" v="1423"/>
          <ac:spMkLst>
            <pc:docMk/>
            <pc:sldMk cId="3799523001" sldId="256"/>
            <ac:spMk id="21" creationId="{8A549DE7-671D-4575-AF43-858FD99981CF}"/>
          </ac:spMkLst>
        </pc:spChg>
        <pc:spChg chg="add">
          <ac:chgData name="Thonova, Laura" userId="S::thonolau@cvut.cz::e2529ff5-bee5-44c6-a759-460dd7dea943" providerId="AD" clId="Web-{6718D248-0280-4E65-8361-194D914ACA4D}" dt="2022-11-29T17:10:38.220" v="1423"/>
          <ac:spMkLst>
            <pc:docMk/>
            <pc:sldMk cId="3799523001" sldId="256"/>
            <ac:spMk id="23" creationId="{C22D9B36-9BE7-472B-8808-7E0D6810738F}"/>
          </ac:spMkLst>
        </pc:spChg>
        <pc:cxnChg chg="add">
          <ac:chgData name="Thonova, Laura" userId="S::thonolau@cvut.cz::e2529ff5-bee5-44c6-a759-460dd7dea943" providerId="AD" clId="Web-{6718D248-0280-4E65-8361-194D914ACA4D}" dt="2022-11-29T17:10:38.220" v="1423"/>
          <ac:cxnSpMkLst>
            <pc:docMk/>
            <pc:sldMk cId="3799523001" sldId="256"/>
            <ac:cxnSpMk id="19" creationId="{09525C9A-1972-4836-BA7A-706C946EF4DA}"/>
          </ac:cxnSpMkLst>
        </pc:cxnChg>
      </pc:sldChg>
      <pc:sldChg chg="addSp delSp modSp mod setBg modClrScheme chgLayout">
        <pc:chgData name="Thonova, Laura" userId="S::thonolau@cvut.cz::e2529ff5-bee5-44c6-a759-460dd7dea943" providerId="AD" clId="Web-{6718D248-0280-4E65-8361-194D914ACA4D}" dt="2022-11-29T17:11:11.503" v="1428"/>
        <pc:sldMkLst>
          <pc:docMk/>
          <pc:sldMk cId="1928616093" sldId="257"/>
        </pc:sldMkLst>
        <pc:spChg chg="mod ord">
          <ac:chgData name="Thonova, Laura" userId="S::thonolau@cvut.cz::e2529ff5-bee5-44c6-a759-460dd7dea943" providerId="AD" clId="Web-{6718D248-0280-4E65-8361-194D914ACA4D}" dt="2022-11-29T17:11:11.503" v="1427"/>
          <ac:spMkLst>
            <pc:docMk/>
            <pc:sldMk cId="1928616093" sldId="257"/>
            <ac:spMk id="2" creationId="{09398E88-89B4-E385-F784-0EA75AA892E2}"/>
          </ac:spMkLst>
        </pc:spChg>
        <pc:spChg chg="del mod ord">
          <ac:chgData name="Thonova, Laura" userId="S::thonolau@cvut.cz::e2529ff5-bee5-44c6-a759-460dd7dea943" providerId="AD" clId="Web-{6718D248-0280-4E65-8361-194D914ACA4D}" dt="2022-11-29T14:52:25.826" v="828"/>
          <ac:spMkLst>
            <pc:docMk/>
            <pc:sldMk cId="1928616093" sldId="257"/>
            <ac:spMk id="3" creationId="{F47C41CF-F875-99B0-7DD7-20B0E05C8859}"/>
          </ac:spMkLst>
        </pc:spChg>
        <pc:spChg chg="add del">
          <ac:chgData name="Thonova, Laura" userId="S::thonolau@cvut.cz::e2529ff5-bee5-44c6-a759-460dd7dea943" providerId="AD" clId="Web-{6718D248-0280-4E65-8361-194D914ACA4D}" dt="2022-11-29T14:54:13.719" v="845"/>
          <ac:spMkLst>
            <pc:docMk/>
            <pc:sldMk cId="1928616093" sldId="257"/>
            <ac:spMk id="7" creationId="{FB5993E2-C02B-4335-ABA5-D8EC465551E3}"/>
          </ac:spMkLst>
        </pc:spChg>
        <pc:spChg chg="add del">
          <ac:chgData name="Thonova, Laura" userId="S::thonolau@cvut.cz::e2529ff5-bee5-44c6-a759-460dd7dea943" providerId="AD" clId="Web-{6718D248-0280-4E65-8361-194D914ACA4D}" dt="2022-11-29T14:52:25.795" v="827"/>
          <ac:spMkLst>
            <pc:docMk/>
            <pc:sldMk cId="1928616093" sldId="257"/>
            <ac:spMk id="8" creationId="{3741B58E-3B65-4A01-A276-975AB2CF8A08}"/>
          </ac:spMkLst>
        </pc:spChg>
        <pc:spChg chg="add del">
          <ac:chgData name="Thonova, Laura" userId="S::thonolau@cvut.cz::e2529ff5-bee5-44c6-a759-460dd7dea943" providerId="AD" clId="Web-{6718D248-0280-4E65-8361-194D914ACA4D}" dt="2022-11-29T14:54:13.719" v="845"/>
          <ac:spMkLst>
            <pc:docMk/>
            <pc:sldMk cId="1928616093" sldId="257"/>
            <ac:spMk id="9" creationId="{C0B801A2-5622-4BE8-9AD2-C337A2CD0022}"/>
          </ac:spMkLst>
        </pc:spChg>
        <pc:spChg chg="add del">
          <ac:chgData name="Thonova, Laura" userId="S::thonolau@cvut.cz::e2529ff5-bee5-44c6-a759-460dd7dea943" providerId="AD" clId="Web-{6718D248-0280-4E65-8361-194D914ACA4D}" dt="2022-11-29T14:52:25.795" v="827"/>
          <ac:spMkLst>
            <pc:docMk/>
            <pc:sldMk cId="1928616093" sldId="257"/>
            <ac:spMk id="10" creationId="{7AAC67C3-831B-4AB1-A259-DFB839CAFAFC}"/>
          </ac:spMkLst>
        </pc:spChg>
        <pc:spChg chg="add del">
          <ac:chgData name="Thonova, Laura" userId="S::thonolau@cvut.cz::e2529ff5-bee5-44c6-a759-460dd7dea943" providerId="AD" clId="Web-{6718D248-0280-4E65-8361-194D914ACA4D}" dt="2022-11-29T14:54:25.001" v="849"/>
          <ac:spMkLst>
            <pc:docMk/>
            <pc:sldMk cId="1928616093" sldId="257"/>
            <ac:spMk id="11" creationId="{63E00694-E403-4987-8634-15F6D8E4C38C}"/>
          </ac:spMkLst>
        </pc:spChg>
        <pc:spChg chg="add del">
          <ac:chgData name="Thonova, Laura" userId="S::thonolau@cvut.cz::e2529ff5-bee5-44c6-a759-460dd7dea943" providerId="AD" clId="Web-{6718D248-0280-4E65-8361-194D914ACA4D}" dt="2022-11-29T14:52:25.795" v="827"/>
          <ac:spMkLst>
            <pc:docMk/>
            <pc:sldMk cId="1928616093" sldId="257"/>
            <ac:spMk id="12" creationId="{054B3F04-9EAC-45C0-B3CE-0387EEA10A0C}"/>
          </ac:spMkLst>
        </pc:spChg>
        <pc:spChg chg="add del">
          <ac:chgData name="Thonova, Laura" userId="S::thonolau@cvut.cz::e2529ff5-bee5-44c6-a759-460dd7dea943" providerId="AD" clId="Web-{6718D248-0280-4E65-8361-194D914ACA4D}" dt="2022-11-29T14:54:31.563" v="851"/>
          <ac:spMkLst>
            <pc:docMk/>
            <pc:sldMk cId="1928616093" sldId="257"/>
            <ac:spMk id="13" creationId="{A6B16355-27FB-445B-B646-02AB73637459}"/>
          </ac:spMkLst>
        </pc:spChg>
        <pc:spChg chg="add del">
          <ac:chgData name="Thonova, Laura" userId="S::thonolau@cvut.cz::e2529ff5-bee5-44c6-a759-460dd7dea943" providerId="AD" clId="Web-{6718D248-0280-4E65-8361-194D914ACA4D}" dt="2022-11-29T14:54:13.719" v="845"/>
          <ac:spMkLst>
            <pc:docMk/>
            <pc:sldMk cId="1928616093" sldId="257"/>
            <ac:spMk id="14" creationId="{B7AF614F-5BC3-4086-99F5-B87C5847A071}"/>
          </ac:spMkLst>
        </pc:spChg>
        <pc:spChg chg="add del">
          <ac:chgData name="Thonova, Laura" userId="S::thonolau@cvut.cz::e2529ff5-bee5-44c6-a759-460dd7dea943" providerId="AD" clId="Web-{6718D248-0280-4E65-8361-194D914ACA4D}" dt="2022-11-29T14:54:31.563" v="851"/>
          <ac:spMkLst>
            <pc:docMk/>
            <pc:sldMk cId="1928616093" sldId="257"/>
            <ac:spMk id="16" creationId="{DD07C90B-B81A-473B-8919-CA924E61FFCF}"/>
          </ac:spMkLst>
        </pc:spChg>
        <pc:spChg chg="add del">
          <ac:chgData name="Thonova, Laura" userId="S::thonolau@cvut.cz::e2529ff5-bee5-44c6-a759-460dd7dea943" providerId="AD" clId="Web-{6718D248-0280-4E65-8361-194D914ACA4D}" dt="2022-11-29T14:54:31.563" v="851"/>
          <ac:spMkLst>
            <pc:docMk/>
            <pc:sldMk cId="1928616093" sldId="257"/>
            <ac:spMk id="17" creationId="{6B3BF2E5-C3AB-441F-A430-491119C56D26}"/>
          </ac:spMkLst>
        </pc:spChg>
        <pc:spChg chg="add del">
          <ac:chgData name="Thonova, Laura" userId="S::thonolau@cvut.cz::e2529ff5-bee5-44c6-a759-460dd7dea943" providerId="AD" clId="Web-{6718D248-0280-4E65-8361-194D914ACA4D}" dt="2022-11-29T17:11:11.503" v="1427"/>
          <ac:spMkLst>
            <pc:docMk/>
            <pc:sldMk cId="1928616093" sldId="257"/>
            <ac:spMk id="18" creationId="{A6B16355-27FB-445B-B646-02AB73637459}"/>
          </ac:spMkLst>
        </pc:spChg>
        <pc:spChg chg="add del">
          <ac:chgData name="Thonova, Laura" userId="S::thonolau@cvut.cz::e2529ff5-bee5-44c6-a759-460dd7dea943" providerId="AD" clId="Web-{6718D248-0280-4E65-8361-194D914ACA4D}" dt="2022-11-29T17:11:11.503" v="1427"/>
          <ac:spMkLst>
            <pc:docMk/>
            <pc:sldMk cId="1928616093" sldId="257"/>
            <ac:spMk id="20" creationId="{6B3BF2E5-C3AB-441F-A430-491119C56D26}"/>
          </ac:spMkLst>
        </pc:spChg>
        <pc:spChg chg="add del">
          <ac:chgData name="Thonova, Laura" userId="S::thonolau@cvut.cz::e2529ff5-bee5-44c6-a759-460dd7dea943" providerId="AD" clId="Web-{6718D248-0280-4E65-8361-194D914ACA4D}" dt="2022-11-29T17:11:11.503" v="1427"/>
          <ac:spMkLst>
            <pc:docMk/>
            <pc:sldMk cId="1928616093" sldId="257"/>
            <ac:spMk id="21" creationId="{DD07C90B-B81A-473B-8919-CA924E61FFCF}"/>
          </ac:spMkLst>
        </pc:spChg>
        <pc:graphicFrameChg chg="add mod ord modGraphic">
          <ac:chgData name="Thonova, Laura" userId="S::thonolau@cvut.cz::e2529ff5-bee5-44c6-a759-460dd7dea943" providerId="AD" clId="Web-{6718D248-0280-4E65-8361-194D914ACA4D}" dt="2022-11-29T17:11:11.503" v="1428"/>
          <ac:graphicFrameMkLst>
            <pc:docMk/>
            <pc:sldMk cId="1928616093" sldId="257"/>
            <ac:graphicFrameMk id="5" creationId="{111F36F7-3F0A-B88D-DC55-3B8DE9F7CB8B}"/>
          </ac:graphicFrameMkLst>
        </pc:graphicFrameChg>
        <pc:cxnChg chg="add del">
          <ac:chgData name="Thonova, Laura" userId="S::thonolau@cvut.cz::e2529ff5-bee5-44c6-a759-460dd7dea943" providerId="AD" clId="Web-{6718D248-0280-4E65-8361-194D914ACA4D}" dt="2022-11-29T14:54:31.563" v="851"/>
          <ac:cxnSpMkLst>
            <pc:docMk/>
            <pc:sldMk cId="1928616093" sldId="257"/>
            <ac:cxnSpMk id="15" creationId="{06DA680F-F6AC-453E-A8BF-C5BDED2851DE}"/>
          </ac:cxnSpMkLst>
        </pc:cxnChg>
        <pc:cxnChg chg="add del">
          <ac:chgData name="Thonova, Laura" userId="S::thonolau@cvut.cz::e2529ff5-bee5-44c6-a759-460dd7dea943" providerId="AD" clId="Web-{6718D248-0280-4E65-8361-194D914ACA4D}" dt="2022-11-29T17:11:11.503" v="1427"/>
          <ac:cxnSpMkLst>
            <pc:docMk/>
            <pc:sldMk cId="1928616093" sldId="257"/>
            <ac:cxnSpMk id="19" creationId="{06DA680F-F6AC-453E-A8BF-C5BDED2851DE}"/>
          </ac:cxnSpMkLst>
        </pc:cxnChg>
      </pc:sldChg>
      <pc:sldChg chg="addSp delSp modSp mod modClrScheme chgLayout">
        <pc:chgData name="Thonova, Laura" userId="S::thonolau@cvut.cz::e2529ff5-bee5-44c6-a759-460dd7dea943" providerId="AD" clId="Web-{6718D248-0280-4E65-8361-194D914ACA4D}" dt="2022-11-29T17:03:15.723" v="1357" actId="20577"/>
        <pc:sldMkLst>
          <pc:docMk/>
          <pc:sldMk cId="711051714" sldId="258"/>
        </pc:sldMkLst>
        <pc:spChg chg="mod ord">
          <ac:chgData name="Thonova, Laura" userId="S::thonolau@cvut.cz::e2529ff5-bee5-44c6-a759-460dd7dea943" providerId="AD" clId="Web-{6718D248-0280-4E65-8361-194D914ACA4D}" dt="2022-11-29T16:46:48.192" v="1107" actId="1076"/>
          <ac:spMkLst>
            <pc:docMk/>
            <pc:sldMk cId="711051714" sldId="258"/>
            <ac:spMk id="2" creationId="{09398E88-89B4-E385-F784-0EA75AA892E2}"/>
          </ac:spMkLst>
        </pc:spChg>
        <pc:spChg chg="add del mod">
          <ac:chgData name="Thonova, Laura" userId="S::thonolau@cvut.cz::e2529ff5-bee5-44c6-a759-460dd7dea943" providerId="AD" clId="Web-{6718D248-0280-4E65-8361-194D914ACA4D}" dt="2022-11-29T17:02:21.688" v="1349"/>
          <ac:spMkLst>
            <pc:docMk/>
            <pc:sldMk cId="711051714" sldId="258"/>
            <ac:spMk id="4" creationId="{9CEEE989-631C-13D1-F563-BC50ED5B6488}"/>
          </ac:spMkLst>
        </pc:spChg>
        <pc:spChg chg="mod">
          <ac:chgData name="Thonova, Laura" userId="S::thonolau@cvut.cz::e2529ff5-bee5-44c6-a759-460dd7dea943" providerId="AD" clId="Web-{6718D248-0280-4E65-8361-194D914ACA4D}" dt="2022-11-29T14:59:13.664" v="887" actId="20577"/>
          <ac:spMkLst>
            <pc:docMk/>
            <pc:sldMk cId="711051714" sldId="258"/>
            <ac:spMk id="5" creationId="{ECB8A1E9-E3DD-B2FD-D40D-19EB18827622}"/>
          </ac:spMkLst>
        </pc:spChg>
        <pc:spChg chg="del mod">
          <ac:chgData name="Thonova, Laura" userId="S::thonolau@cvut.cz::e2529ff5-bee5-44c6-a759-460dd7dea943" providerId="AD" clId="Web-{6718D248-0280-4E65-8361-194D914ACA4D}" dt="2022-11-29T16:39:51.353" v="1052"/>
          <ac:spMkLst>
            <pc:docMk/>
            <pc:sldMk cId="711051714" sldId="258"/>
            <ac:spMk id="6" creationId="{D3A8E4B7-54C3-11E2-C879-E3E15AD27E22}"/>
          </ac:spMkLst>
        </pc:spChg>
        <pc:spChg chg="add del mod">
          <ac:chgData name="Thonova, Laura" userId="S::thonolau@cvut.cz::e2529ff5-bee5-44c6-a759-460dd7dea943" providerId="AD" clId="Web-{6718D248-0280-4E65-8361-194D914ACA4D}" dt="2022-11-29T17:00:40.291" v="1328"/>
          <ac:spMkLst>
            <pc:docMk/>
            <pc:sldMk cId="711051714" sldId="258"/>
            <ac:spMk id="7" creationId="{4BAB07C3-B575-03EA-B788-F3AB5855A97F}"/>
          </ac:spMkLst>
        </pc:spChg>
        <pc:spChg chg="add del mod ord">
          <ac:chgData name="Thonova, Laura" userId="S::thonolau@cvut.cz::e2529ff5-bee5-44c6-a759-460dd7dea943" providerId="AD" clId="Web-{6718D248-0280-4E65-8361-194D914ACA4D}" dt="2022-11-29T16:57:34.592" v="1280"/>
          <ac:spMkLst>
            <pc:docMk/>
            <pc:sldMk cId="711051714" sldId="258"/>
            <ac:spMk id="9" creationId="{511D4545-0DC3-2522-5BEE-DEB99FD7CF8A}"/>
          </ac:spMkLst>
        </pc:spChg>
        <pc:spChg chg="del">
          <ac:chgData name="Thonova, Laura" userId="S::thonolau@cvut.cz::e2529ff5-bee5-44c6-a759-460dd7dea943" providerId="AD" clId="Web-{6718D248-0280-4E65-8361-194D914ACA4D}" dt="2022-11-29T17:01:17.919" v="1336"/>
          <ac:spMkLst>
            <pc:docMk/>
            <pc:sldMk cId="711051714" sldId="258"/>
            <ac:spMk id="11" creationId="{28F4F384-C7F8-7312-6AA6-522B74DF9E6D}"/>
          </ac:spMkLst>
        </pc:spChg>
        <pc:spChg chg="del mod">
          <ac:chgData name="Thonova, Laura" userId="S::thonolau@cvut.cz::e2529ff5-bee5-44c6-a759-460dd7dea943" providerId="AD" clId="Web-{6718D248-0280-4E65-8361-194D914ACA4D}" dt="2022-11-29T16:59:47.741" v="1316"/>
          <ac:spMkLst>
            <pc:docMk/>
            <pc:sldMk cId="711051714" sldId="258"/>
            <ac:spMk id="12" creationId="{94C3FFD9-C5A4-31AA-112F-42272543C8D5}"/>
          </ac:spMkLst>
        </pc:spChg>
        <pc:spChg chg="add mod">
          <ac:chgData name="Thonova, Laura" userId="S::thonolau@cvut.cz::e2529ff5-bee5-44c6-a759-460dd7dea943" providerId="AD" clId="Web-{6718D248-0280-4E65-8361-194D914ACA4D}" dt="2022-11-29T17:03:15.723" v="1357" actId="20577"/>
          <ac:spMkLst>
            <pc:docMk/>
            <pc:sldMk cId="711051714" sldId="258"/>
            <ac:spMk id="13" creationId="{E8D135B1-6C1C-4DBD-B65A-2DF935354692}"/>
          </ac:spMkLst>
        </pc:spChg>
        <pc:spChg chg="add del mod">
          <ac:chgData name="Thonova, Laura" userId="S::thonolau@cvut.cz::e2529ff5-bee5-44c6-a759-460dd7dea943" providerId="AD" clId="Web-{6718D248-0280-4E65-8361-194D914ACA4D}" dt="2022-11-29T16:57:38.952" v="1281"/>
          <ac:spMkLst>
            <pc:docMk/>
            <pc:sldMk cId="711051714" sldId="258"/>
            <ac:spMk id="15" creationId="{D6867174-F60F-7338-FF95-A7D06498A2B9}"/>
          </ac:spMkLst>
        </pc:spChg>
        <pc:spChg chg="add mod">
          <ac:chgData name="Thonova, Laura" userId="S::thonolau@cvut.cz::e2529ff5-bee5-44c6-a759-460dd7dea943" providerId="AD" clId="Web-{6718D248-0280-4E65-8361-194D914ACA4D}" dt="2022-11-29T17:03:08.347" v="1356" actId="1076"/>
          <ac:spMkLst>
            <pc:docMk/>
            <pc:sldMk cId="711051714" sldId="258"/>
            <ac:spMk id="16" creationId="{0CB9FD77-BDCD-D519-6533-C1E0A2671773}"/>
          </ac:spMkLst>
        </pc:spChg>
        <pc:spChg chg="add mod">
          <ac:chgData name="Thonova, Laura" userId="S::thonolau@cvut.cz::e2529ff5-bee5-44c6-a759-460dd7dea943" providerId="AD" clId="Web-{6718D248-0280-4E65-8361-194D914ACA4D}" dt="2022-11-29T17:02:48.534" v="1354" actId="1076"/>
          <ac:spMkLst>
            <pc:docMk/>
            <pc:sldMk cId="711051714" sldId="258"/>
            <ac:spMk id="17" creationId="{EE8FBC72-2A0A-BD7D-97C4-2E6888430CDB}"/>
          </ac:spMkLst>
        </pc:spChg>
        <pc:spChg chg="add del mod">
          <ac:chgData name="Thonova, Laura" userId="S::thonolau@cvut.cz::e2529ff5-bee5-44c6-a759-460dd7dea943" providerId="AD" clId="Web-{6718D248-0280-4E65-8361-194D914ACA4D}" dt="2022-11-29T16:59:34.912" v="1313"/>
          <ac:spMkLst>
            <pc:docMk/>
            <pc:sldMk cId="711051714" sldId="258"/>
            <ac:spMk id="58" creationId="{4716FE39-5965-4547-F2B3-0EAFEF9E17B2}"/>
          </ac:spMkLst>
        </pc:spChg>
        <pc:graphicFrameChg chg="add del">
          <ac:chgData name="Thonova, Laura" userId="S::thonolau@cvut.cz::e2529ff5-bee5-44c6-a759-460dd7dea943" providerId="AD" clId="Web-{6718D248-0280-4E65-8361-194D914ACA4D}" dt="2022-11-29T14:55:03.221" v="856"/>
          <ac:graphicFrameMkLst>
            <pc:docMk/>
            <pc:sldMk cId="711051714" sldId="258"/>
            <ac:graphicFrameMk id="14" creationId="{84E5144E-36A2-A307-A445-3C3ABF18B596}"/>
          </ac:graphicFrameMkLst>
        </pc:graphicFrameChg>
        <pc:graphicFrameChg chg="add del mod ord">
          <ac:chgData name="Thonova, Laura" userId="S::thonolau@cvut.cz::e2529ff5-bee5-44c6-a759-460dd7dea943" providerId="AD" clId="Web-{6718D248-0280-4E65-8361-194D914ACA4D}" dt="2022-11-29T14:55:20.690" v="860"/>
          <ac:graphicFrameMkLst>
            <pc:docMk/>
            <pc:sldMk cId="711051714" sldId="258"/>
            <ac:graphicFrameMk id="16" creationId="{C0F971B7-609D-732B-3EF5-E9005CC523ED}"/>
          </ac:graphicFrameMkLst>
        </pc:graphicFrameChg>
        <pc:picChg chg="mod">
          <ac:chgData name="Thonova, Laura" userId="S::thonolau@cvut.cz::e2529ff5-bee5-44c6-a759-460dd7dea943" providerId="AD" clId="Web-{6718D248-0280-4E65-8361-194D914ACA4D}" dt="2022-11-29T16:38:21.613" v="1045" actId="1076"/>
          <ac:picMkLst>
            <pc:docMk/>
            <pc:sldMk cId="711051714" sldId="258"/>
            <ac:picMk id="10" creationId="{6B1462E6-54CB-CA97-672E-1252E1BE6F9F}"/>
          </ac:picMkLst>
        </pc:picChg>
      </pc:sldChg>
      <pc:sldChg chg="modSp del mod modClrScheme chgLayout">
        <pc:chgData name="Thonova, Laura" userId="S::thonolau@cvut.cz::e2529ff5-bee5-44c6-a759-460dd7dea943" providerId="AD" clId="Web-{6718D248-0280-4E65-8361-194D914ACA4D}" dt="2022-11-29T16:47:45.133" v="1116"/>
        <pc:sldMkLst>
          <pc:docMk/>
          <pc:sldMk cId="2338391085" sldId="259"/>
        </pc:sldMkLst>
        <pc:spChg chg="mod ord">
          <ac:chgData name="Thonova, Laura" userId="S::thonolau@cvut.cz::e2529ff5-bee5-44c6-a759-460dd7dea943" providerId="AD" clId="Web-{6718D248-0280-4E65-8361-194D914ACA4D}" dt="2022-11-29T16:43:15.803" v="1067" actId="1076"/>
          <ac:spMkLst>
            <pc:docMk/>
            <pc:sldMk cId="2338391085" sldId="259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6:44:34.324" v="1089" actId="20577"/>
          <ac:spMkLst>
            <pc:docMk/>
            <pc:sldMk cId="2338391085" sldId="259"/>
            <ac:spMk id="3" creationId="{F47C41CF-F875-99B0-7DD7-20B0E05C8859}"/>
          </ac:spMkLst>
        </pc:spChg>
      </pc:sldChg>
      <pc:sldChg chg="modSp del mod modClrScheme chgLayout">
        <pc:chgData name="Thonova, Laura" userId="S::thonolau@cvut.cz::e2529ff5-bee5-44c6-a759-460dd7dea943" providerId="AD" clId="Web-{6718D248-0280-4E65-8361-194D914ACA4D}" dt="2022-11-29T17:11:49.115" v="1429"/>
        <pc:sldMkLst>
          <pc:docMk/>
          <pc:sldMk cId="1825282862" sldId="260"/>
        </pc:sldMkLst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1825282862" sldId="260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1825282862" sldId="260"/>
            <ac:spMk id="3" creationId="{F47C41CF-F875-99B0-7DD7-20B0E05C8859}"/>
          </ac:spMkLst>
        </pc:spChg>
      </pc:sldChg>
      <pc:sldChg chg="modSp mod modClrScheme chgLayout">
        <pc:chgData name="Thonova, Laura" userId="S::thonolau@cvut.cz::e2529ff5-bee5-44c6-a759-460dd7dea943" providerId="AD" clId="Web-{6718D248-0280-4E65-8361-194D914ACA4D}" dt="2022-11-29T14:55:16.674" v="859"/>
        <pc:sldMkLst>
          <pc:docMk/>
          <pc:sldMk cId="2606726927" sldId="261"/>
        </pc:sldMkLst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2606726927" sldId="261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2606726927" sldId="261"/>
            <ac:spMk id="3" creationId="{F47C41CF-F875-99B0-7DD7-20B0E05C8859}"/>
          </ac:spMkLst>
        </pc:spChg>
      </pc:sldChg>
      <pc:sldChg chg="modSp mod modClrScheme chgLayout">
        <pc:chgData name="Thonova, Laura" userId="S::thonolau@cvut.cz::e2529ff5-bee5-44c6-a759-460dd7dea943" providerId="AD" clId="Web-{6718D248-0280-4E65-8361-194D914ACA4D}" dt="2022-11-29T14:55:16.674" v="859"/>
        <pc:sldMkLst>
          <pc:docMk/>
          <pc:sldMk cId="3391802019" sldId="262"/>
        </pc:sldMkLst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3391802019" sldId="262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3391802019" sldId="262"/>
            <ac:spMk id="3" creationId="{F47C41CF-F875-99B0-7DD7-20B0E05C8859}"/>
          </ac:spMkLst>
        </pc:spChg>
      </pc:sldChg>
      <pc:sldChg chg="modSp mod modClrScheme chgLayout">
        <pc:chgData name="Thonova, Laura" userId="S::thonolau@cvut.cz::e2529ff5-bee5-44c6-a759-460dd7dea943" providerId="AD" clId="Web-{6718D248-0280-4E65-8361-194D914ACA4D}" dt="2022-11-29T14:55:16.674" v="859"/>
        <pc:sldMkLst>
          <pc:docMk/>
          <pc:sldMk cId="2005157219" sldId="263"/>
        </pc:sldMkLst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2005157219" sldId="263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2005157219" sldId="263"/>
            <ac:spMk id="3" creationId="{F47C41CF-F875-99B0-7DD7-20B0E05C8859}"/>
          </ac:spMkLst>
        </pc:spChg>
      </pc:sldChg>
      <pc:sldChg chg="modSp mod modClrScheme chgLayout">
        <pc:chgData name="Thonova, Laura" userId="S::thonolau@cvut.cz::e2529ff5-bee5-44c6-a759-460dd7dea943" providerId="AD" clId="Web-{6718D248-0280-4E65-8361-194D914ACA4D}" dt="2022-11-29T14:55:16.674" v="859"/>
        <pc:sldMkLst>
          <pc:docMk/>
          <pc:sldMk cId="67290530" sldId="264"/>
        </pc:sldMkLst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67290530" sldId="264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67290530" sldId="264"/>
            <ac:spMk id="3" creationId="{F47C41CF-F875-99B0-7DD7-20B0E05C8859}"/>
          </ac:spMkLst>
        </pc:spChg>
      </pc:sldChg>
      <pc:sldChg chg="modSp mod modClrScheme chgLayout">
        <pc:chgData name="Thonova, Laura" userId="S::thonolau@cvut.cz::e2529ff5-bee5-44c6-a759-460dd7dea943" providerId="AD" clId="Web-{6718D248-0280-4E65-8361-194D914ACA4D}" dt="2022-11-29T14:55:16.674" v="859"/>
        <pc:sldMkLst>
          <pc:docMk/>
          <pc:sldMk cId="4033419764" sldId="265"/>
        </pc:sldMkLst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4033419764" sldId="265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4033419764" sldId="265"/>
            <ac:spMk id="3" creationId="{F47C41CF-F875-99B0-7DD7-20B0E05C8859}"/>
          </ac:spMkLst>
        </pc:spChg>
      </pc:sldChg>
      <pc:sldChg chg="modSp del mod modClrScheme chgLayout">
        <pc:chgData name="Thonova, Laura" userId="S::thonolau@cvut.cz::e2529ff5-bee5-44c6-a759-460dd7dea943" providerId="AD" clId="Web-{6718D248-0280-4E65-8361-194D914ACA4D}" dt="2022-11-29T16:48:13.885" v="1120"/>
        <pc:sldMkLst>
          <pc:docMk/>
          <pc:sldMk cId="977601281" sldId="267"/>
        </pc:sldMkLst>
        <pc:spChg chg="mod ord">
          <ac:chgData name="Thonova, Laura" userId="S::thonolau@cvut.cz::e2529ff5-bee5-44c6-a759-460dd7dea943" providerId="AD" clId="Web-{6718D248-0280-4E65-8361-194D914ACA4D}" dt="2022-11-29T16:44:57.482" v="1091" actId="1076"/>
          <ac:spMkLst>
            <pc:docMk/>
            <pc:sldMk cId="977601281" sldId="267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6:45:48.438" v="1106" actId="20577"/>
          <ac:spMkLst>
            <pc:docMk/>
            <pc:sldMk cId="977601281" sldId="267"/>
            <ac:spMk id="3" creationId="{F47C41CF-F875-99B0-7DD7-20B0E05C8859}"/>
          </ac:spMkLst>
        </pc:spChg>
      </pc:sldChg>
      <pc:sldChg chg="modSp del mod modClrScheme chgLayout">
        <pc:chgData name="Thonova, Laura" userId="S::thonolau@cvut.cz::e2529ff5-bee5-44c6-a759-460dd7dea943" providerId="AD" clId="Web-{6718D248-0280-4E65-8361-194D914ACA4D}" dt="2022-11-29T17:03:43.084" v="1358"/>
        <pc:sldMkLst>
          <pc:docMk/>
          <pc:sldMk cId="536030907" sldId="268"/>
        </pc:sldMkLst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536030907" sldId="268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536030907" sldId="268"/>
            <ac:spMk id="3" creationId="{F47C41CF-F875-99B0-7DD7-20B0E05C8859}"/>
          </ac:spMkLst>
        </pc:spChg>
      </pc:sldChg>
      <pc:sldChg chg="modSp mod modClrScheme chgLayout">
        <pc:chgData name="Thonova, Laura" userId="S::thonolau@cvut.cz::e2529ff5-bee5-44c6-a759-460dd7dea943" providerId="AD" clId="Web-{6718D248-0280-4E65-8361-194D914ACA4D}" dt="2022-11-29T14:55:16.674" v="859"/>
        <pc:sldMkLst>
          <pc:docMk/>
          <pc:sldMk cId="2663323227" sldId="270"/>
        </pc:sldMkLst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2663323227" sldId="270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2663323227" sldId="270"/>
            <ac:spMk id="3" creationId="{F47C41CF-F875-99B0-7DD7-20B0E05C8859}"/>
          </ac:spMkLst>
        </pc:spChg>
      </pc:sldChg>
      <pc:sldChg chg="modSp mod modClrScheme chgLayout">
        <pc:chgData name="Thonova, Laura" userId="S::thonolau@cvut.cz::e2529ff5-bee5-44c6-a759-460dd7dea943" providerId="AD" clId="Web-{6718D248-0280-4E65-8361-194D914ACA4D}" dt="2022-11-29T14:55:16.674" v="859"/>
        <pc:sldMkLst>
          <pc:docMk/>
          <pc:sldMk cId="3819894845" sldId="271"/>
        </pc:sldMkLst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3819894845" sldId="271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3819894845" sldId="271"/>
            <ac:spMk id="3" creationId="{F47C41CF-F875-99B0-7DD7-20B0E05C8859}"/>
          </ac:spMkLst>
        </pc:spChg>
      </pc:sldChg>
      <pc:sldChg chg="modSp mod modClrScheme chgLayout">
        <pc:chgData name="Thonova, Laura" userId="S::thonolau@cvut.cz::e2529ff5-bee5-44c6-a759-460dd7dea943" providerId="AD" clId="Web-{6718D248-0280-4E65-8361-194D914ACA4D}" dt="2022-11-29T14:55:16.674" v="859"/>
        <pc:sldMkLst>
          <pc:docMk/>
          <pc:sldMk cId="1059159134" sldId="272"/>
        </pc:sldMkLst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1059159134" sldId="272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1059159134" sldId="272"/>
            <ac:spMk id="3" creationId="{F47C41CF-F875-99B0-7DD7-20B0E05C8859}"/>
          </ac:spMkLst>
        </pc:spChg>
      </pc:sldChg>
      <pc:sldChg chg="modSp mod modClrScheme chgLayout modNotes">
        <pc:chgData name="Thonova, Laura" userId="S::thonolau@cvut.cz::e2529ff5-bee5-44c6-a759-460dd7dea943" providerId="AD" clId="Web-{6718D248-0280-4E65-8361-194D914ACA4D}" dt="2022-11-29T14:55:16.674" v="859"/>
        <pc:sldMkLst>
          <pc:docMk/>
          <pc:sldMk cId="3326096322" sldId="273"/>
        </pc:sldMkLst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3326096322" sldId="273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3326096322" sldId="273"/>
            <ac:spMk id="3" creationId="{F47C41CF-F875-99B0-7DD7-20B0E05C8859}"/>
          </ac:spMkLst>
        </pc:spChg>
      </pc:sldChg>
      <pc:sldChg chg="modSp add mod replId modClrScheme chgLayout">
        <pc:chgData name="Thonova, Laura" userId="S::thonolau@cvut.cz::e2529ff5-bee5-44c6-a759-460dd7dea943" providerId="AD" clId="Web-{6718D248-0280-4E65-8361-194D914ACA4D}" dt="2022-11-29T14:55:16.674" v="859"/>
        <pc:sldMkLst>
          <pc:docMk/>
          <pc:sldMk cId="2697054723" sldId="274"/>
        </pc:sldMkLst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2697054723" sldId="274"/>
            <ac:spMk id="2" creationId="{09398E88-89B4-E385-F784-0EA75AA892E2}"/>
          </ac:spMkLst>
        </pc:spChg>
        <pc:spChg chg="mod ord">
          <ac:chgData name="Thonova, Laura" userId="S::thonolau@cvut.cz::e2529ff5-bee5-44c6-a759-460dd7dea943" providerId="AD" clId="Web-{6718D248-0280-4E65-8361-194D914ACA4D}" dt="2022-11-29T14:55:16.674" v="859"/>
          <ac:spMkLst>
            <pc:docMk/>
            <pc:sldMk cId="2697054723" sldId="274"/>
            <ac:spMk id="3" creationId="{F47C41CF-F875-99B0-7DD7-20B0E05C8859}"/>
          </ac:spMkLst>
        </pc:spChg>
      </pc:sldChg>
      <pc:sldChg chg="addSp delSp modSp add replId">
        <pc:chgData name="Thonova, Laura" userId="S::thonolau@cvut.cz::e2529ff5-bee5-44c6-a759-460dd7dea943" providerId="AD" clId="Web-{6718D248-0280-4E65-8361-194D914ACA4D}" dt="2022-11-29T16:54:12.564" v="1231" actId="1076"/>
        <pc:sldMkLst>
          <pc:docMk/>
          <pc:sldMk cId="1309273498" sldId="275"/>
        </pc:sldMkLst>
        <pc:spChg chg="mod">
          <ac:chgData name="Thonova, Laura" userId="S::thonolau@cvut.cz::e2529ff5-bee5-44c6-a759-460dd7dea943" providerId="AD" clId="Web-{6718D248-0280-4E65-8361-194D914ACA4D}" dt="2022-11-29T16:47:36.648" v="1115" actId="20577"/>
          <ac:spMkLst>
            <pc:docMk/>
            <pc:sldMk cId="1309273498" sldId="275"/>
            <ac:spMk id="2" creationId="{09398E88-89B4-E385-F784-0EA75AA892E2}"/>
          </ac:spMkLst>
        </pc:spChg>
        <pc:spChg chg="del">
          <ac:chgData name="Thonova, Laura" userId="S::thonolau@cvut.cz::e2529ff5-bee5-44c6-a759-460dd7dea943" providerId="AD" clId="Web-{6718D248-0280-4E65-8361-194D914ACA4D}" dt="2022-11-29T16:47:23.272" v="1112"/>
          <ac:spMkLst>
            <pc:docMk/>
            <pc:sldMk cId="1309273498" sldId="275"/>
            <ac:spMk id="4" creationId="{9CEEE989-631C-13D1-F563-BC50ED5B6488}"/>
          </ac:spMkLst>
        </pc:spChg>
        <pc:spChg chg="add del mod">
          <ac:chgData name="Thonova, Laura" userId="S::thonolau@cvut.cz::e2529ff5-bee5-44c6-a759-460dd7dea943" providerId="AD" clId="Web-{6718D248-0280-4E65-8361-194D914ACA4D}" dt="2022-11-29T16:47:18.537" v="1110"/>
          <ac:spMkLst>
            <pc:docMk/>
            <pc:sldMk cId="1309273498" sldId="275"/>
            <ac:spMk id="6" creationId="{4BFA2127-FD68-9369-A70F-DB6A97C26FAF}"/>
          </ac:spMkLst>
        </pc:spChg>
        <pc:spChg chg="del">
          <ac:chgData name="Thonova, Laura" userId="S::thonolau@cvut.cz::e2529ff5-bee5-44c6-a759-460dd7dea943" providerId="AD" clId="Web-{6718D248-0280-4E65-8361-194D914ACA4D}" dt="2022-11-29T16:47:25.679" v="1113"/>
          <ac:spMkLst>
            <pc:docMk/>
            <pc:sldMk cId="1309273498" sldId="275"/>
            <ac:spMk id="7" creationId="{4BAB07C3-B575-03EA-B788-F3AB5855A97F}"/>
          </ac:spMkLst>
        </pc:spChg>
        <pc:spChg chg="del">
          <ac:chgData name="Thonova, Laura" userId="S::thonolau@cvut.cz::e2529ff5-bee5-44c6-a759-460dd7dea943" providerId="AD" clId="Web-{6718D248-0280-4E65-8361-194D914ACA4D}" dt="2022-11-29T16:47:14.740" v="1109"/>
          <ac:spMkLst>
            <pc:docMk/>
            <pc:sldMk cId="1309273498" sldId="275"/>
            <ac:spMk id="9" creationId="{511D4545-0DC3-2522-5BEE-DEB99FD7CF8A}"/>
          </ac:spMkLst>
        </pc:spChg>
        <pc:spChg chg="add del mod">
          <ac:chgData name="Thonova, Laura" userId="S::thonolau@cvut.cz::e2529ff5-bee5-44c6-a759-460dd7dea943" providerId="AD" clId="Web-{6718D248-0280-4E65-8361-194D914ACA4D}" dt="2022-11-29T16:53:49.296" v="1228"/>
          <ac:spMkLst>
            <pc:docMk/>
            <pc:sldMk cId="1309273498" sldId="275"/>
            <ac:spMk id="13" creationId="{D4EEA6A7-E284-74F3-E4AD-A5B20B666D4E}"/>
          </ac:spMkLst>
        </pc:spChg>
        <pc:spChg chg="add mod">
          <ac:chgData name="Thonova, Laura" userId="S::thonolau@cvut.cz::e2529ff5-bee5-44c6-a759-460dd7dea943" providerId="AD" clId="Web-{6718D248-0280-4E65-8361-194D914ACA4D}" dt="2022-11-29T16:54:12.564" v="1231" actId="1076"/>
          <ac:spMkLst>
            <pc:docMk/>
            <pc:sldMk cId="1309273498" sldId="275"/>
            <ac:spMk id="15" creationId="{F44E3016-C25B-1572-29D2-B210AE97BBFC}"/>
          </ac:spMkLst>
        </pc:spChg>
        <pc:spChg chg="add del mod">
          <ac:chgData name="Thonova, Laura" userId="S::thonolau@cvut.cz::e2529ff5-bee5-44c6-a759-460dd7dea943" providerId="AD" clId="Web-{6718D248-0280-4E65-8361-194D914ACA4D}" dt="2022-11-29T16:53:56.125" v="1229"/>
          <ac:spMkLst>
            <pc:docMk/>
            <pc:sldMk cId="1309273498" sldId="275"/>
            <ac:spMk id="17" creationId="{CDECE972-E30B-6C67-440B-2DB08CF4BF01}"/>
          </ac:spMkLst>
        </pc:spChg>
        <pc:picChg chg="del">
          <ac:chgData name="Thonova, Laura" userId="S::thonolau@cvut.cz::e2529ff5-bee5-44c6-a759-460dd7dea943" providerId="AD" clId="Web-{6718D248-0280-4E65-8361-194D914ACA4D}" dt="2022-11-29T16:47:19.959" v="1111"/>
          <ac:picMkLst>
            <pc:docMk/>
            <pc:sldMk cId="1309273498" sldId="275"/>
            <ac:picMk id="10" creationId="{6B1462E6-54CB-CA97-672E-1252E1BE6F9F}"/>
          </ac:picMkLst>
        </pc:picChg>
      </pc:sldChg>
      <pc:sldChg chg="modSp add replId">
        <pc:chgData name="Thonova, Laura" userId="S::thonolau@cvut.cz::e2529ff5-bee5-44c6-a759-460dd7dea943" providerId="AD" clId="Web-{6718D248-0280-4E65-8361-194D914ACA4D}" dt="2022-11-29T16:54:21.314" v="1232" actId="1076"/>
        <pc:sldMkLst>
          <pc:docMk/>
          <pc:sldMk cId="2662490361" sldId="276"/>
        </pc:sldMkLst>
        <pc:spChg chg="mod">
          <ac:chgData name="Thonova, Laura" userId="S::thonolau@cvut.cz::e2529ff5-bee5-44c6-a759-460dd7dea943" providerId="AD" clId="Web-{6718D248-0280-4E65-8361-194D914ACA4D}" dt="2022-11-29T16:54:21.314" v="1232" actId="1076"/>
          <ac:spMkLst>
            <pc:docMk/>
            <pc:sldMk cId="2662490361" sldId="276"/>
            <ac:spMk id="13" creationId="{D4EEA6A7-E284-74F3-E4AD-A5B20B666D4E}"/>
          </ac:spMkLst>
        </pc:spChg>
      </pc:sldChg>
      <pc:sldChg chg="modSp add replId">
        <pc:chgData name="Thonova, Laura" userId="S::thonolau@cvut.cz::e2529ff5-bee5-44c6-a759-460dd7dea943" providerId="AD" clId="Web-{6718D248-0280-4E65-8361-194D914ACA4D}" dt="2022-11-29T17:09:08.823" v="1415" actId="1076"/>
        <pc:sldMkLst>
          <pc:docMk/>
          <pc:sldMk cId="3096522938" sldId="277"/>
        </pc:sldMkLst>
        <pc:spChg chg="mod">
          <ac:chgData name="Thonova, Laura" userId="S::thonolau@cvut.cz::e2529ff5-bee5-44c6-a759-460dd7dea943" providerId="AD" clId="Web-{6718D248-0280-4E65-8361-194D914ACA4D}" dt="2022-11-29T17:09:08.823" v="1415" actId="1076"/>
          <ac:spMkLst>
            <pc:docMk/>
            <pc:sldMk cId="3096522938" sldId="277"/>
            <ac:spMk id="13" creationId="{D4EEA6A7-E284-74F3-E4AD-A5B20B666D4E}"/>
          </ac:spMkLst>
        </pc:spChg>
      </pc:sldChg>
      <pc:sldChg chg="modSp add replId">
        <pc:chgData name="Thonova, Laura" userId="S::thonolau@cvut.cz::e2529ff5-bee5-44c6-a759-460dd7dea943" providerId="AD" clId="Web-{6718D248-0280-4E65-8361-194D914ACA4D}" dt="2022-11-29T17:10:06.764" v="1422" actId="20577"/>
        <pc:sldMkLst>
          <pc:docMk/>
          <pc:sldMk cId="1568324050" sldId="278"/>
        </pc:sldMkLst>
        <pc:spChg chg="mod">
          <ac:chgData name="Thonova, Laura" userId="S::thonolau@cvut.cz::e2529ff5-bee5-44c6-a759-460dd7dea943" providerId="AD" clId="Web-{6718D248-0280-4E65-8361-194D914ACA4D}" dt="2022-11-29T17:04:43.041" v="1361" actId="20577"/>
          <ac:spMkLst>
            <pc:docMk/>
            <pc:sldMk cId="1568324050" sldId="278"/>
            <ac:spMk id="2" creationId="{09398E88-89B4-E385-F784-0EA75AA892E2}"/>
          </ac:spMkLst>
        </pc:spChg>
        <pc:spChg chg="mod">
          <ac:chgData name="Thonova, Laura" userId="S::thonolau@cvut.cz::e2529ff5-bee5-44c6-a759-460dd7dea943" providerId="AD" clId="Web-{6718D248-0280-4E65-8361-194D914ACA4D}" dt="2022-11-29T17:10:06.764" v="1422" actId="20577"/>
          <ac:spMkLst>
            <pc:docMk/>
            <pc:sldMk cId="1568324050" sldId="278"/>
            <ac:spMk id="13" creationId="{D4EEA6A7-E284-74F3-E4AD-A5B20B666D4E}"/>
          </ac:spMkLst>
        </pc:spChg>
      </pc:sldChg>
      <pc:sldMasterChg chg="del delSldLayout">
        <pc:chgData name="Thonova, Laura" userId="S::thonolau@cvut.cz::e2529ff5-bee5-44c6-a759-460dd7dea943" providerId="AD" clId="Web-{6718D248-0280-4E65-8361-194D914ACA4D}" dt="2022-11-29T14:51:05.246" v="823"/>
        <pc:sldMasterMkLst>
          <pc:docMk/>
          <pc:sldMasterMk cId="464252367" sldId="2147483648"/>
        </pc:sldMasterMkLst>
        <pc:sldLayoutChg chg="del">
          <pc:chgData name="Thonova, Laura" userId="S::thonolau@cvut.cz::e2529ff5-bee5-44c6-a759-460dd7dea943" providerId="AD" clId="Web-{6718D248-0280-4E65-8361-194D914ACA4D}" dt="2022-11-29T14:51:05.246" v="823"/>
          <pc:sldLayoutMkLst>
            <pc:docMk/>
            <pc:sldMasterMk cId="464252367" sldId="2147483648"/>
            <pc:sldLayoutMk cId="1771309689" sldId="2147483649"/>
          </pc:sldLayoutMkLst>
        </pc:sldLayoutChg>
        <pc:sldLayoutChg chg="del">
          <pc:chgData name="Thonova, Laura" userId="S::thonolau@cvut.cz::e2529ff5-bee5-44c6-a759-460dd7dea943" providerId="AD" clId="Web-{6718D248-0280-4E65-8361-194D914ACA4D}" dt="2022-11-29T14:51:05.246" v="823"/>
          <pc:sldLayoutMkLst>
            <pc:docMk/>
            <pc:sldMasterMk cId="464252367" sldId="2147483648"/>
            <pc:sldLayoutMk cId="21655345" sldId="2147483650"/>
          </pc:sldLayoutMkLst>
        </pc:sldLayoutChg>
        <pc:sldLayoutChg chg="del">
          <pc:chgData name="Thonova, Laura" userId="S::thonolau@cvut.cz::e2529ff5-bee5-44c6-a759-460dd7dea943" providerId="AD" clId="Web-{6718D248-0280-4E65-8361-194D914ACA4D}" dt="2022-11-29T14:51:05.246" v="823"/>
          <pc:sldLayoutMkLst>
            <pc:docMk/>
            <pc:sldMasterMk cId="464252367" sldId="2147483648"/>
            <pc:sldLayoutMk cId="2957285559" sldId="2147483651"/>
          </pc:sldLayoutMkLst>
        </pc:sldLayoutChg>
        <pc:sldLayoutChg chg="del">
          <pc:chgData name="Thonova, Laura" userId="S::thonolau@cvut.cz::e2529ff5-bee5-44c6-a759-460dd7dea943" providerId="AD" clId="Web-{6718D248-0280-4E65-8361-194D914ACA4D}" dt="2022-11-29T14:51:05.246" v="823"/>
          <pc:sldLayoutMkLst>
            <pc:docMk/>
            <pc:sldMasterMk cId="464252367" sldId="2147483648"/>
            <pc:sldLayoutMk cId="3426106184" sldId="2147483652"/>
          </pc:sldLayoutMkLst>
        </pc:sldLayoutChg>
        <pc:sldLayoutChg chg="del">
          <pc:chgData name="Thonova, Laura" userId="S::thonolau@cvut.cz::e2529ff5-bee5-44c6-a759-460dd7dea943" providerId="AD" clId="Web-{6718D248-0280-4E65-8361-194D914ACA4D}" dt="2022-11-29T14:51:05.246" v="823"/>
          <pc:sldLayoutMkLst>
            <pc:docMk/>
            <pc:sldMasterMk cId="464252367" sldId="2147483648"/>
            <pc:sldLayoutMk cId="597578085" sldId="2147483653"/>
          </pc:sldLayoutMkLst>
        </pc:sldLayoutChg>
        <pc:sldLayoutChg chg="del">
          <pc:chgData name="Thonova, Laura" userId="S::thonolau@cvut.cz::e2529ff5-bee5-44c6-a759-460dd7dea943" providerId="AD" clId="Web-{6718D248-0280-4E65-8361-194D914ACA4D}" dt="2022-11-29T14:51:05.246" v="823"/>
          <pc:sldLayoutMkLst>
            <pc:docMk/>
            <pc:sldMasterMk cId="464252367" sldId="2147483648"/>
            <pc:sldLayoutMk cId="3514983867" sldId="2147483654"/>
          </pc:sldLayoutMkLst>
        </pc:sldLayoutChg>
        <pc:sldLayoutChg chg="del">
          <pc:chgData name="Thonova, Laura" userId="S::thonolau@cvut.cz::e2529ff5-bee5-44c6-a759-460dd7dea943" providerId="AD" clId="Web-{6718D248-0280-4E65-8361-194D914ACA4D}" dt="2022-11-29T14:51:05.246" v="823"/>
          <pc:sldLayoutMkLst>
            <pc:docMk/>
            <pc:sldMasterMk cId="464252367" sldId="2147483648"/>
            <pc:sldLayoutMk cId="2973794414" sldId="2147483655"/>
          </pc:sldLayoutMkLst>
        </pc:sldLayoutChg>
        <pc:sldLayoutChg chg="del">
          <pc:chgData name="Thonova, Laura" userId="S::thonolau@cvut.cz::e2529ff5-bee5-44c6-a759-460dd7dea943" providerId="AD" clId="Web-{6718D248-0280-4E65-8361-194D914ACA4D}" dt="2022-11-29T14:51:05.246" v="823"/>
          <pc:sldLayoutMkLst>
            <pc:docMk/>
            <pc:sldMasterMk cId="464252367" sldId="2147483648"/>
            <pc:sldLayoutMk cId="3504307544" sldId="2147483656"/>
          </pc:sldLayoutMkLst>
        </pc:sldLayoutChg>
        <pc:sldLayoutChg chg="del">
          <pc:chgData name="Thonova, Laura" userId="S::thonolau@cvut.cz::e2529ff5-bee5-44c6-a759-460dd7dea943" providerId="AD" clId="Web-{6718D248-0280-4E65-8361-194D914ACA4D}" dt="2022-11-29T14:51:05.246" v="823"/>
          <pc:sldLayoutMkLst>
            <pc:docMk/>
            <pc:sldMasterMk cId="464252367" sldId="2147483648"/>
            <pc:sldLayoutMk cId="4088594436" sldId="2147483657"/>
          </pc:sldLayoutMkLst>
        </pc:sldLayoutChg>
        <pc:sldLayoutChg chg="del">
          <pc:chgData name="Thonova, Laura" userId="S::thonolau@cvut.cz::e2529ff5-bee5-44c6-a759-460dd7dea943" providerId="AD" clId="Web-{6718D248-0280-4E65-8361-194D914ACA4D}" dt="2022-11-29T14:51:05.246" v="823"/>
          <pc:sldLayoutMkLst>
            <pc:docMk/>
            <pc:sldMasterMk cId="464252367" sldId="2147483648"/>
            <pc:sldLayoutMk cId="707188527" sldId="2147483658"/>
          </pc:sldLayoutMkLst>
        </pc:sldLayoutChg>
        <pc:sldLayoutChg chg="del">
          <pc:chgData name="Thonova, Laura" userId="S::thonolau@cvut.cz::e2529ff5-bee5-44c6-a759-460dd7dea943" providerId="AD" clId="Web-{6718D248-0280-4E65-8361-194D914ACA4D}" dt="2022-11-29T14:51:05.246" v="823"/>
          <pc:sldLayoutMkLst>
            <pc:docMk/>
            <pc:sldMasterMk cId="464252367" sldId="2147483648"/>
            <pc:sldLayoutMk cId="1955787437" sldId="2147483659"/>
          </pc:sldLayoutMkLst>
        </pc:sldLayoutChg>
      </pc:sldMasterChg>
      <pc:sldMasterChg chg="add del addSldLayout delSldLayout modSldLayout">
        <pc:chgData name="Thonova, Laura" userId="S::thonolau@cvut.cz::e2529ff5-bee5-44c6-a759-460dd7dea943" providerId="AD" clId="Web-{6718D248-0280-4E65-8361-194D914ACA4D}" dt="2022-11-29T14:51:46.262" v="824"/>
        <pc:sldMasterMkLst>
          <pc:docMk/>
          <pc:sldMasterMk cId="3003760403" sldId="2147483660"/>
        </pc:sldMasterMkLst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1683978479" sldId="2147483661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2819132011" sldId="2147483662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965864918" sldId="2147483663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2060446325" sldId="2147483664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63728129" sldId="2147483665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2832692631" sldId="2147483666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1506677414" sldId="2147483667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1773526860" sldId="2147483668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2699164075" sldId="2147483669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4259253085" sldId="2147483670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3407865929" sldId="2147483671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2822213607" sldId="2147483672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4053954561" sldId="2147483673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576049767" sldId="2147483674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708804914" sldId="2147483675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1286936783" sldId="2147483676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1:46.262" v="824"/>
          <pc:sldLayoutMkLst>
            <pc:docMk/>
            <pc:sldMasterMk cId="3003760403" sldId="2147483660"/>
            <pc:sldLayoutMk cId="2253414450" sldId="2147483677"/>
          </pc:sldLayoutMkLst>
        </pc:sldLayoutChg>
      </pc:sldMasterChg>
      <pc:sldMasterChg chg="add del addSldLayout delSldLayout modSldLayout">
        <pc:chgData name="Thonova, Laura" userId="S::thonolau@cvut.cz::e2529ff5-bee5-44c6-a759-460dd7dea943" providerId="AD" clId="Web-{6718D248-0280-4E65-8361-194D914ACA4D}" dt="2022-11-29T14:55:16.674" v="859"/>
        <pc:sldMasterMkLst>
          <pc:docMk/>
          <pc:sldMasterMk cId="2403868243" sldId="2147483678"/>
        </pc:sldMasterMkLst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2403868243" sldId="2147483678"/>
            <pc:sldLayoutMk cId="2982036240" sldId="2147483679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2403868243" sldId="2147483678"/>
            <pc:sldLayoutMk cId="3301770003" sldId="2147483680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2403868243" sldId="2147483678"/>
            <pc:sldLayoutMk cId="3282324583" sldId="2147483681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2403868243" sldId="2147483678"/>
            <pc:sldLayoutMk cId="3053253467" sldId="2147483682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2403868243" sldId="2147483678"/>
            <pc:sldLayoutMk cId="2495933599" sldId="2147483683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2403868243" sldId="2147483678"/>
            <pc:sldLayoutMk cId="1450541547" sldId="2147483684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2403868243" sldId="2147483678"/>
            <pc:sldLayoutMk cId="1034939777" sldId="2147483685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2403868243" sldId="2147483678"/>
            <pc:sldLayoutMk cId="3271783085" sldId="2147483686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2403868243" sldId="2147483678"/>
            <pc:sldLayoutMk cId="710458971" sldId="2147483687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2403868243" sldId="2147483678"/>
            <pc:sldLayoutMk cId="2591387045" sldId="2147483688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2403868243" sldId="2147483678"/>
            <pc:sldLayoutMk cId="3270987533" sldId="2147483689"/>
          </pc:sldLayoutMkLst>
        </pc:sldLayoutChg>
      </pc:sldMasterChg>
      <pc:sldMasterChg chg="add del addSldLayout delSldLayout modSldLayout">
        <pc:chgData name="Thonova, Laura" userId="S::thonolau@cvut.cz::e2529ff5-bee5-44c6-a759-460dd7dea943" providerId="AD" clId="Web-{6718D248-0280-4E65-8361-194D914ACA4D}" dt="2022-11-29T14:55:16.674" v="859"/>
        <pc:sldMasterMkLst>
          <pc:docMk/>
          <pc:sldMasterMk cId="3176751566" sldId="2147483690"/>
        </pc:sldMasterMkLst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3176751566" sldId="2147483690"/>
            <pc:sldLayoutMk cId="3428952955" sldId="2147483691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3176751566" sldId="2147483690"/>
            <pc:sldLayoutMk cId="2887633197" sldId="2147483692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3176751566" sldId="2147483690"/>
            <pc:sldLayoutMk cId="1159026544" sldId="2147483693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3176751566" sldId="2147483690"/>
            <pc:sldLayoutMk cId="2359661373" sldId="2147483694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3176751566" sldId="2147483690"/>
            <pc:sldLayoutMk cId="2494130224" sldId="2147483695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3176751566" sldId="2147483690"/>
            <pc:sldLayoutMk cId="2517577334" sldId="2147483696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3176751566" sldId="2147483690"/>
            <pc:sldLayoutMk cId="2305873091" sldId="2147483697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3176751566" sldId="2147483690"/>
            <pc:sldLayoutMk cId="3759762963" sldId="2147483698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3176751566" sldId="2147483690"/>
            <pc:sldLayoutMk cId="3697910879" sldId="2147483699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3176751566" sldId="2147483690"/>
            <pc:sldLayoutMk cId="185537596" sldId="2147483700"/>
          </pc:sldLayoutMkLst>
        </pc:sldLayoutChg>
        <pc:sldLayoutChg chg="add del mod replId">
          <pc:chgData name="Thonova, Laura" userId="S::thonolau@cvut.cz::e2529ff5-bee5-44c6-a759-460dd7dea943" providerId="AD" clId="Web-{6718D248-0280-4E65-8361-194D914ACA4D}" dt="2022-11-29T14:55:16.674" v="859"/>
          <pc:sldLayoutMkLst>
            <pc:docMk/>
            <pc:sldMasterMk cId="3176751566" sldId="2147483690"/>
            <pc:sldLayoutMk cId="800297496" sldId="2147483701"/>
          </pc:sldLayoutMkLst>
        </pc:sldLayoutChg>
      </pc:sldMasterChg>
    </pc:docChg>
  </pc:docChgLst>
  <pc:docChgLst>
    <pc:chgData name="Thonova, Laura" userId="S::thonolau@cvut.cz::e2529ff5-bee5-44c6-a759-460dd7dea943" providerId="AD" clId="Web-{07A0A3A8-935A-4EE8-B6D9-46242CDE5518}"/>
    <pc:docChg chg="addSld delSld modSld">
      <pc:chgData name="Thonova, Laura" userId="S::thonolau@cvut.cz::e2529ff5-bee5-44c6-a759-460dd7dea943" providerId="AD" clId="Web-{07A0A3A8-935A-4EE8-B6D9-46242CDE5518}" dt="2022-11-30T08:22:02.294" v="590" actId="14100"/>
      <pc:docMkLst>
        <pc:docMk/>
      </pc:docMkLst>
      <pc:sldChg chg="del">
        <pc:chgData name="Thonova, Laura" userId="S::thonolau@cvut.cz::e2529ff5-bee5-44c6-a759-460dd7dea943" providerId="AD" clId="Web-{07A0A3A8-935A-4EE8-B6D9-46242CDE5518}" dt="2022-11-30T07:53:41.493" v="81"/>
        <pc:sldMkLst>
          <pc:docMk/>
          <pc:sldMk cId="2606726927" sldId="261"/>
        </pc:sldMkLst>
      </pc:sldChg>
      <pc:sldChg chg="addSp delSp modSp del">
        <pc:chgData name="Thonova, Laura" userId="S::thonolau@cvut.cz::e2529ff5-bee5-44c6-a759-460dd7dea943" providerId="AD" clId="Web-{07A0A3A8-935A-4EE8-B6D9-46242CDE5518}" dt="2022-11-30T07:59:24.735" v="290"/>
        <pc:sldMkLst>
          <pc:docMk/>
          <pc:sldMk cId="3391802019" sldId="262"/>
        </pc:sldMkLst>
        <pc:spChg chg="add del mod">
          <ac:chgData name="Thonova, Laura" userId="S::thonolau@cvut.cz::e2529ff5-bee5-44c6-a759-460dd7dea943" providerId="AD" clId="Web-{07A0A3A8-935A-4EE8-B6D9-46242CDE5518}" dt="2022-11-30T07:57:29.638" v="266" actId="1076"/>
          <ac:spMkLst>
            <pc:docMk/>
            <pc:sldMk cId="3391802019" sldId="262"/>
            <ac:spMk id="4" creationId="{2AC34655-BB48-835C-E4B1-3A9BCB89E48A}"/>
          </ac:spMkLst>
        </pc:spChg>
      </pc:sldChg>
      <pc:sldChg chg="del">
        <pc:chgData name="Thonova, Laura" userId="S::thonolau@cvut.cz::e2529ff5-bee5-44c6-a759-460dd7dea943" providerId="AD" clId="Web-{07A0A3A8-935A-4EE8-B6D9-46242CDE5518}" dt="2022-11-30T08:05:15.320" v="386"/>
        <pc:sldMkLst>
          <pc:docMk/>
          <pc:sldMk cId="2005157219" sldId="263"/>
        </pc:sldMkLst>
      </pc:sldChg>
      <pc:sldChg chg="del">
        <pc:chgData name="Thonova, Laura" userId="S::thonolau@cvut.cz::e2529ff5-bee5-44c6-a759-460dd7dea943" providerId="AD" clId="Web-{07A0A3A8-935A-4EE8-B6D9-46242CDE5518}" dt="2022-11-30T08:09:06.856" v="429"/>
        <pc:sldMkLst>
          <pc:docMk/>
          <pc:sldMk cId="67290530" sldId="264"/>
        </pc:sldMkLst>
      </pc:sldChg>
      <pc:sldChg chg="del">
        <pc:chgData name="Thonova, Laura" userId="S::thonolau@cvut.cz::e2529ff5-bee5-44c6-a759-460dd7dea943" providerId="AD" clId="Web-{07A0A3A8-935A-4EE8-B6D9-46242CDE5518}" dt="2022-11-30T08:13:45.174" v="493"/>
        <pc:sldMkLst>
          <pc:docMk/>
          <pc:sldMk cId="4033419764" sldId="265"/>
        </pc:sldMkLst>
      </pc:sldChg>
      <pc:sldChg chg="del">
        <pc:chgData name="Thonova, Laura" userId="S::thonolau@cvut.cz::e2529ff5-bee5-44c6-a759-460dd7dea943" providerId="AD" clId="Web-{07A0A3A8-935A-4EE8-B6D9-46242CDE5518}" dt="2022-11-30T08:17:41.804" v="531"/>
        <pc:sldMkLst>
          <pc:docMk/>
          <pc:sldMk cId="2663323227" sldId="270"/>
        </pc:sldMkLst>
      </pc:sldChg>
      <pc:sldChg chg="del">
        <pc:chgData name="Thonova, Laura" userId="S::thonolau@cvut.cz::e2529ff5-bee5-44c6-a759-460dd7dea943" providerId="AD" clId="Web-{07A0A3A8-935A-4EE8-B6D9-46242CDE5518}" dt="2022-11-30T07:49:04.831" v="21"/>
        <pc:sldMkLst>
          <pc:docMk/>
          <pc:sldMk cId="3819894845" sldId="271"/>
        </pc:sldMkLst>
      </pc:sldChg>
      <pc:sldChg chg="del">
        <pc:chgData name="Thonova, Laura" userId="S::thonolau@cvut.cz::e2529ff5-bee5-44c6-a759-460dd7dea943" providerId="AD" clId="Web-{07A0A3A8-935A-4EE8-B6D9-46242CDE5518}" dt="2022-11-30T07:50:04.739" v="34"/>
        <pc:sldMkLst>
          <pc:docMk/>
          <pc:sldMk cId="1059159134" sldId="272"/>
        </pc:sldMkLst>
      </pc:sldChg>
      <pc:sldChg chg="del">
        <pc:chgData name="Thonova, Laura" userId="S::thonolau@cvut.cz::e2529ff5-bee5-44c6-a759-460dd7dea943" providerId="AD" clId="Web-{07A0A3A8-935A-4EE8-B6D9-46242CDE5518}" dt="2022-11-30T07:51:55.069" v="60"/>
        <pc:sldMkLst>
          <pc:docMk/>
          <pc:sldMk cId="3326096322" sldId="273"/>
        </pc:sldMkLst>
      </pc:sldChg>
      <pc:sldChg chg="modSp">
        <pc:chgData name="Thonova, Laura" userId="S::thonolau@cvut.cz::e2529ff5-bee5-44c6-a759-460dd7dea943" providerId="AD" clId="Web-{07A0A3A8-935A-4EE8-B6D9-46242CDE5518}" dt="2022-11-30T08:17:29.460" v="530" actId="20577"/>
        <pc:sldMkLst>
          <pc:docMk/>
          <pc:sldMk cId="2697054723" sldId="274"/>
        </pc:sldMkLst>
        <pc:spChg chg="mod">
          <ac:chgData name="Thonova, Laura" userId="S::thonolau@cvut.cz::e2529ff5-bee5-44c6-a759-460dd7dea943" providerId="AD" clId="Web-{07A0A3A8-935A-4EE8-B6D9-46242CDE5518}" dt="2022-11-30T08:17:29.460" v="530" actId="20577"/>
          <ac:spMkLst>
            <pc:docMk/>
            <pc:sldMk cId="2697054723" sldId="274"/>
            <ac:spMk id="2" creationId="{09398E88-89B4-E385-F784-0EA75AA892E2}"/>
          </ac:spMkLst>
        </pc:spChg>
      </pc:sldChg>
      <pc:sldChg chg="modSp">
        <pc:chgData name="Thonova, Laura" userId="S::thonolau@cvut.cz::e2529ff5-bee5-44c6-a759-460dd7dea943" providerId="AD" clId="Web-{07A0A3A8-935A-4EE8-B6D9-46242CDE5518}" dt="2022-11-30T08:20:01.104" v="574" actId="14100"/>
        <pc:sldMkLst>
          <pc:docMk/>
          <pc:sldMk cId="1568324050" sldId="278"/>
        </pc:sldMkLst>
        <pc:spChg chg="mod">
          <ac:chgData name="Thonova, Laura" userId="S::thonolau@cvut.cz::e2529ff5-bee5-44c6-a759-460dd7dea943" providerId="AD" clId="Web-{07A0A3A8-935A-4EE8-B6D9-46242CDE5518}" dt="2022-11-30T08:20:01.104" v="574" actId="14100"/>
          <ac:spMkLst>
            <pc:docMk/>
            <pc:sldMk cId="1568324050" sldId="278"/>
            <ac:spMk id="5" creationId="{ECB8A1E9-E3DD-B2FD-D40D-19EB18827622}"/>
          </ac:spMkLst>
        </pc:spChg>
      </pc:sldChg>
      <pc:sldChg chg="addSp delSp modSp add replId">
        <pc:chgData name="Thonova, Laura" userId="S::thonolau@cvut.cz::e2529ff5-bee5-44c6-a759-460dd7dea943" providerId="AD" clId="Web-{07A0A3A8-935A-4EE8-B6D9-46242CDE5518}" dt="2022-11-30T08:21:20.746" v="578" actId="14100"/>
        <pc:sldMkLst>
          <pc:docMk/>
          <pc:sldMk cId="643460935" sldId="279"/>
        </pc:sldMkLst>
        <pc:spChg chg="add del mod">
          <ac:chgData name="Thonova, Laura" userId="S::thonolau@cvut.cz::e2529ff5-bee5-44c6-a759-460dd7dea943" providerId="AD" clId="Web-{07A0A3A8-935A-4EE8-B6D9-46242CDE5518}" dt="2022-11-30T07:48:25.971" v="18"/>
          <ac:spMkLst>
            <pc:docMk/>
            <pc:sldMk cId="643460935" sldId="279"/>
            <ac:spMk id="4" creationId="{8E0CA9D0-136E-D7E7-18CE-1DE1113DED93}"/>
          </ac:spMkLst>
        </pc:spChg>
        <pc:spChg chg="mod">
          <ac:chgData name="Thonova, Laura" userId="S::thonolau@cvut.cz::e2529ff5-bee5-44c6-a759-460dd7dea943" providerId="AD" clId="Web-{07A0A3A8-935A-4EE8-B6D9-46242CDE5518}" dt="2022-11-30T08:21:20.746" v="578" actId="14100"/>
          <ac:spMkLst>
            <pc:docMk/>
            <pc:sldMk cId="643460935" sldId="279"/>
            <ac:spMk id="5" creationId="{ECB8A1E9-E3DD-B2FD-D40D-19EB18827622}"/>
          </ac:spMkLst>
        </pc:spChg>
        <pc:spChg chg="mod">
          <ac:chgData name="Thonova, Laura" userId="S::thonolau@cvut.cz::e2529ff5-bee5-44c6-a759-460dd7dea943" providerId="AD" clId="Web-{07A0A3A8-935A-4EE8-B6D9-46242CDE5518}" dt="2022-11-30T07:48:39.471" v="20" actId="20577"/>
          <ac:spMkLst>
            <pc:docMk/>
            <pc:sldMk cId="643460935" sldId="279"/>
            <ac:spMk id="13" creationId="{D4EEA6A7-E284-74F3-E4AD-A5B20B666D4E}"/>
          </ac:spMkLst>
        </pc:spChg>
      </pc:sldChg>
      <pc:sldChg chg="modSp add replId">
        <pc:chgData name="Thonova, Laura" userId="S::thonolau@cvut.cz::e2529ff5-bee5-44c6-a759-460dd7dea943" providerId="AD" clId="Web-{07A0A3A8-935A-4EE8-B6D9-46242CDE5518}" dt="2022-11-30T08:21:33.231" v="582" actId="14100"/>
        <pc:sldMkLst>
          <pc:docMk/>
          <pc:sldMk cId="2733549896" sldId="280"/>
        </pc:sldMkLst>
        <pc:spChg chg="mod">
          <ac:chgData name="Thonova, Laura" userId="S::thonolau@cvut.cz::e2529ff5-bee5-44c6-a759-460dd7dea943" providerId="AD" clId="Web-{07A0A3A8-935A-4EE8-B6D9-46242CDE5518}" dt="2022-11-30T08:21:33.231" v="582" actId="14100"/>
          <ac:spMkLst>
            <pc:docMk/>
            <pc:sldMk cId="2733549896" sldId="280"/>
            <ac:spMk id="5" creationId="{ECB8A1E9-E3DD-B2FD-D40D-19EB18827622}"/>
          </ac:spMkLst>
        </pc:spChg>
        <pc:spChg chg="mod">
          <ac:chgData name="Thonova, Laura" userId="S::thonolau@cvut.cz::e2529ff5-bee5-44c6-a759-460dd7dea943" providerId="AD" clId="Web-{07A0A3A8-935A-4EE8-B6D9-46242CDE5518}" dt="2022-11-30T07:49:56.098" v="33" actId="20577"/>
          <ac:spMkLst>
            <pc:docMk/>
            <pc:sldMk cId="2733549896" sldId="280"/>
            <ac:spMk id="13" creationId="{D4EEA6A7-E284-74F3-E4AD-A5B20B666D4E}"/>
          </ac:spMkLst>
        </pc:spChg>
      </pc:sldChg>
      <pc:sldChg chg="modSp add replId">
        <pc:chgData name="Thonova, Laura" userId="S::thonolau@cvut.cz::e2529ff5-bee5-44c6-a759-460dd7dea943" providerId="AD" clId="Web-{07A0A3A8-935A-4EE8-B6D9-46242CDE5518}" dt="2022-11-30T08:21:46.544" v="586" actId="14100"/>
        <pc:sldMkLst>
          <pc:docMk/>
          <pc:sldMk cId="2888316675" sldId="281"/>
        </pc:sldMkLst>
        <pc:spChg chg="mod">
          <ac:chgData name="Thonova, Laura" userId="S::thonolau@cvut.cz::e2529ff5-bee5-44c6-a759-460dd7dea943" providerId="AD" clId="Web-{07A0A3A8-935A-4EE8-B6D9-46242CDE5518}" dt="2022-11-30T08:21:46.544" v="586" actId="14100"/>
          <ac:spMkLst>
            <pc:docMk/>
            <pc:sldMk cId="2888316675" sldId="281"/>
            <ac:spMk id="5" creationId="{ECB8A1E9-E3DD-B2FD-D40D-19EB18827622}"/>
          </ac:spMkLst>
        </pc:spChg>
        <pc:spChg chg="mod">
          <ac:chgData name="Thonova, Laura" userId="S::thonolau@cvut.cz::e2529ff5-bee5-44c6-a759-460dd7dea943" providerId="AD" clId="Web-{07A0A3A8-935A-4EE8-B6D9-46242CDE5518}" dt="2022-11-30T07:52:21.335" v="61" actId="20577"/>
          <ac:spMkLst>
            <pc:docMk/>
            <pc:sldMk cId="2888316675" sldId="281"/>
            <ac:spMk id="13" creationId="{D4EEA6A7-E284-74F3-E4AD-A5B20B666D4E}"/>
          </ac:spMkLst>
        </pc:spChg>
      </pc:sldChg>
      <pc:sldChg chg="modSp add replId">
        <pc:chgData name="Thonova, Laura" userId="S::thonolau@cvut.cz::e2529ff5-bee5-44c6-a759-460dd7dea943" providerId="AD" clId="Web-{07A0A3A8-935A-4EE8-B6D9-46242CDE5518}" dt="2022-11-30T08:22:02.294" v="590" actId="14100"/>
        <pc:sldMkLst>
          <pc:docMk/>
          <pc:sldMk cId="3813564530" sldId="282"/>
        </pc:sldMkLst>
        <pc:spChg chg="mod">
          <ac:chgData name="Thonova, Laura" userId="S::thonolau@cvut.cz::e2529ff5-bee5-44c6-a759-460dd7dea943" providerId="AD" clId="Web-{07A0A3A8-935A-4EE8-B6D9-46242CDE5518}" dt="2022-11-30T07:52:42.711" v="63" actId="20577"/>
          <ac:spMkLst>
            <pc:docMk/>
            <pc:sldMk cId="3813564530" sldId="282"/>
            <ac:spMk id="2" creationId="{09398E88-89B4-E385-F784-0EA75AA892E2}"/>
          </ac:spMkLst>
        </pc:spChg>
        <pc:spChg chg="mod">
          <ac:chgData name="Thonova, Laura" userId="S::thonolau@cvut.cz::e2529ff5-bee5-44c6-a759-460dd7dea943" providerId="AD" clId="Web-{07A0A3A8-935A-4EE8-B6D9-46242CDE5518}" dt="2022-11-30T08:22:02.294" v="590" actId="14100"/>
          <ac:spMkLst>
            <pc:docMk/>
            <pc:sldMk cId="3813564530" sldId="282"/>
            <ac:spMk id="5" creationId="{ECB8A1E9-E3DD-B2FD-D40D-19EB18827622}"/>
          </ac:spMkLst>
        </pc:spChg>
        <pc:spChg chg="mod">
          <ac:chgData name="Thonova, Laura" userId="S::thonolau@cvut.cz::e2529ff5-bee5-44c6-a759-460dd7dea943" providerId="AD" clId="Web-{07A0A3A8-935A-4EE8-B6D9-46242CDE5518}" dt="2022-11-30T07:53:39.415" v="80" actId="20577"/>
          <ac:spMkLst>
            <pc:docMk/>
            <pc:sldMk cId="3813564530" sldId="282"/>
            <ac:spMk id="13" creationId="{D4EEA6A7-E284-74F3-E4AD-A5B20B666D4E}"/>
          </ac:spMkLst>
        </pc:spChg>
      </pc:sldChg>
      <pc:sldChg chg="addSp modSp add replId">
        <pc:chgData name="Thonova, Laura" userId="S::thonolau@cvut.cz::e2529ff5-bee5-44c6-a759-460dd7dea943" providerId="AD" clId="Web-{07A0A3A8-935A-4EE8-B6D9-46242CDE5518}" dt="2022-11-30T08:15:08.020" v="507" actId="20577"/>
        <pc:sldMkLst>
          <pc:docMk/>
          <pc:sldMk cId="923754177" sldId="283"/>
        </pc:sldMkLst>
        <pc:spChg chg="add mod">
          <ac:chgData name="Thonova, Laura" userId="S::thonolau@cvut.cz::e2529ff5-bee5-44c6-a759-460dd7dea943" providerId="AD" clId="Web-{07A0A3A8-935A-4EE8-B6D9-46242CDE5518}" dt="2022-11-30T08:15:08.020" v="507" actId="20577"/>
          <ac:spMkLst>
            <pc:docMk/>
            <pc:sldMk cId="923754177" sldId="283"/>
            <ac:spMk id="4" creationId="{4D35EDB5-39C4-AD75-1325-37EFD6A5156E}"/>
          </ac:spMkLst>
        </pc:spChg>
        <pc:spChg chg="mod">
          <ac:chgData name="Thonova, Laura" userId="S::thonolau@cvut.cz::e2529ff5-bee5-44c6-a759-460dd7dea943" providerId="AD" clId="Web-{07A0A3A8-935A-4EE8-B6D9-46242CDE5518}" dt="2022-11-30T08:10:01.732" v="435" actId="20577"/>
          <ac:spMkLst>
            <pc:docMk/>
            <pc:sldMk cId="923754177" sldId="283"/>
            <ac:spMk id="5" creationId="{ECB8A1E9-E3DD-B2FD-D40D-19EB18827622}"/>
          </ac:spMkLst>
        </pc:spChg>
        <pc:spChg chg="mod">
          <ac:chgData name="Thonova, Laura" userId="S::thonolau@cvut.cz::e2529ff5-bee5-44c6-a759-460dd7dea943" providerId="AD" clId="Web-{07A0A3A8-935A-4EE8-B6D9-46242CDE5518}" dt="2022-11-30T08:11:49.937" v="458" actId="20577"/>
          <ac:spMkLst>
            <pc:docMk/>
            <pc:sldMk cId="923754177" sldId="283"/>
            <ac:spMk id="13" creationId="{D4EEA6A7-E284-74F3-E4AD-A5B20B666D4E}"/>
          </ac:spMkLst>
        </pc:spChg>
      </pc:sldChg>
      <pc:sldChg chg="addSp delSp modSp add replId">
        <pc:chgData name="Thonova, Laura" userId="S::thonolau@cvut.cz::e2529ff5-bee5-44c6-a759-460dd7dea943" providerId="AD" clId="Web-{07A0A3A8-935A-4EE8-B6D9-46242CDE5518}" dt="2022-11-30T08:14:58.598" v="505" actId="1076"/>
        <pc:sldMkLst>
          <pc:docMk/>
          <pc:sldMk cId="4024474983" sldId="284"/>
        </pc:sldMkLst>
        <pc:spChg chg="add del mod">
          <ac:chgData name="Thonova, Laura" userId="S::thonolau@cvut.cz::e2529ff5-bee5-44c6-a759-460dd7dea943" providerId="AD" clId="Web-{07A0A3A8-935A-4EE8-B6D9-46242CDE5518}" dt="2022-11-30T08:14:58.598" v="505" actId="1076"/>
          <ac:spMkLst>
            <pc:docMk/>
            <pc:sldMk cId="4024474983" sldId="284"/>
            <ac:spMk id="4" creationId="{4D35EDB5-39C4-AD75-1325-37EFD6A5156E}"/>
          </ac:spMkLst>
        </pc:spChg>
        <pc:spChg chg="mod">
          <ac:chgData name="Thonova, Laura" userId="S::thonolau@cvut.cz::e2529ff5-bee5-44c6-a759-460dd7dea943" providerId="AD" clId="Web-{07A0A3A8-935A-4EE8-B6D9-46242CDE5518}" dt="2022-11-30T08:10:23.811" v="440" actId="14100"/>
          <ac:spMkLst>
            <pc:docMk/>
            <pc:sldMk cId="4024474983" sldId="284"/>
            <ac:spMk id="5" creationId="{ECB8A1E9-E3DD-B2FD-D40D-19EB18827622}"/>
          </ac:spMkLst>
        </pc:spChg>
        <pc:spChg chg="mod">
          <ac:chgData name="Thonova, Laura" userId="S::thonolau@cvut.cz::e2529ff5-bee5-44c6-a759-460dd7dea943" providerId="AD" clId="Web-{07A0A3A8-935A-4EE8-B6D9-46242CDE5518}" dt="2022-11-30T08:04:05.725" v="375" actId="20577"/>
          <ac:spMkLst>
            <pc:docMk/>
            <pc:sldMk cId="4024474983" sldId="284"/>
            <ac:spMk id="13" creationId="{D4EEA6A7-E284-74F3-E4AD-A5B20B666D4E}"/>
          </ac:spMkLst>
        </pc:spChg>
      </pc:sldChg>
      <pc:sldChg chg="addSp delSp modSp add replId">
        <pc:chgData name="Thonova, Laura" userId="S::thonolau@cvut.cz::e2529ff5-bee5-44c6-a759-460dd7dea943" providerId="AD" clId="Web-{07A0A3A8-935A-4EE8-B6D9-46242CDE5518}" dt="2022-11-30T08:14:35.519" v="501" actId="1076"/>
        <pc:sldMkLst>
          <pc:docMk/>
          <pc:sldMk cId="2889567779" sldId="285"/>
        </pc:sldMkLst>
        <pc:spChg chg="del">
          <ac:chgData name="Thonova, Laura" userId="S::thonolau@cvut.cz::e2529ff5-bee5-44c6-a759-460dd7dea943" providerId="AD" clId="Web-{07A0A3A8-935A-4EE8-B6D9-46242CDE5518}" dt="2022-11-30T08:06:06.102" v="401"/>
          <ac:spMkLst>
            <pc:docMk/>
            <pc:sldMk cId="2889567779" sldId="285"/>
            <ac:spMk id="4" creationId="{4D35EDB5-39C4-AD75-1325-37EFD6A5156E}"/>
          </ac:spMkLst>
        </pc:spChg>
        <pc:spChg chg="mod">
          <ac:chgData name="Thonova, Laura" userId="S::thonolau@cvut.cz::e2529ff5-bee5-44c6-a759-460dd7dea943" providerId="AD" clId="Web-{07A0A3A8-935A-4EE8-B6D9-46242CDE5518}" dt="2022-11-30T08:10:34.608" v="444" actId="14100"/>
          <ac:spMkLst>
            <pc:docMk/>
            <pc:sldMk cId="2889567779" sldId="285"/>
            <ac:spMk id="5" creationId="{ECB8A1E9-E3DD-B2FD-D40D-19EB18827622}"/>
          </ac:spMkLst>
        </pc:spChg>
        <pc:spChg chg="add mod">
          <ac:chgData name="Thonova, Laura" userId="S::thonolau@cvut.cz::e2529ff5-bee5-44c6-a759-460dd7dea943" providerId="AD" clId="Web-{07A0A3A8-935A-4EE8-B6D9-46242CDE5518}" dt="2022-11-30T08:14:35.519" v="501" actId="1076"/>
          <ac:spMkLst>
            <pc:docMk/>
            <pc:sldMk cId="2889567779" sldId="285"/>
            <ac:spMk id="6" creationId="{453B93B3-905A-215B-6EA5-BC18492EAEF2}"/>
          </ac:spMkLst>
        </pc:spChg>
        <pc:spChg chg="add mod">
          <ac:chgData name="Thonova, Laura" userId="S::thonolau@cvut.cz::e2529ff5-bee5-44c6-a759-460dd7dea943" providerId="AD" clId="Web-{07A0A3A8-935A-4EE8-B6D9-46242CDE5518}" dt="2022-11-30T08:14:26.003" v="499" actId="1076"/>
          <ac:spMkLst>
            <pc:docMk/>
            <pc:sldMk cId="2889567779" sldId="285"/>
            <ac:spMk id="8" creationId="{E43A47FC-E3FF-9395-1032-2E2C90BA64F8}"/>
          </ac:spMkLst>
        </pc:spChg>
        <pc:spChg chg="mod">
          <ac:chgData name="Thonova, Laura" userId="S::thonolau@cvut.cz::e2529ff5-bee5-44c6-a759-460dd7dea943" providerId="AD" clId="Web-{07A0A3A8-935A-4EE8-B6D9-46242CDE5518}" dt="2022-11-30T08:11:58.219" v="465" actId="20577"/>
          <ac:spMkLst>
            <pc:docMk/>
            <pc:sldMk cId="2889567779" sldId="285"/>
            <ac:spMk id="13" creationId="{D4EEA6A7-E284-74F3-E4AD-A5B20B666D4E}"/>
          </ac:spMkLst>
        </pc:spChg>
      </pc:sldChg>
      <pc:sldChg chg="modSp add del replId">
        <pc:chgData name="Thonova, Laura" userId="S::thonolau@cvut.cz::e2529ff5-bee5-44c6-a759-460dd7dea943" providerId="AD" clId="Web-{07A0A3A8-935A-4EE8-B6D9-46242CDE5518}" dt="2022-11-30T08:12:04.110" v="466"/>
        <pc:sldMkLst>
          <pc:docMk/>
          <pc:sldMk cId="456155957" sldId="286"/>
        </pc:sldMkLst>
        <pc:spChg chg="mod">
          <ac:chgData name="Thonova, Laura" userId="S::thonolau@cvut.cz::e2529ff5-bee5-44c6-a759-460dd7dea943" providerId="AD" clId="Web-{07A0A3A8-935A-4EE8-B6D9-46242CDE5518}" dt="2022-11-30T08:10:43.858" v="448" actId="14100"/>
          <ac:spMkLst>
            <pc:docMk/>
            <pc:sldMk cId="456155957" sldId="286"/>
            <ac:spMk id="5" creationId="{ECB8A1E9-E3DD-B2FD-D40D-19EB18827622}"/>
          </ac:spMkLst>
        </pc:spChg>
      </pc:sldChg>
      <pc:sldChg chg="addSp delSp modSp add replId">
        <pc:chgData name="Thonova, Laura" userId="S::thonolau@cvut.cz::e2529ff5-bee5-44c6-a759-460dd7dea943" providerId="AD" clId="Web-{07A0A3A8-935A-4EE8-B6D9-46242CDE5518}" dt="2022-11-30T08:16:16.209" v="516" actId="1076"/>
        <pc:sldMkLst>
          <pc:docMk/>
          <pc:sldMk cId="3669057004" sldId="287"/>
        </pc:sldMkLst>
        <pc:spChg chg="add mod">
          <ac:chgData name="Thonova, Laura" userId="S::thonolau@cvut.cz::e2529ff5-bee5-44c6-a759-460dd7dea943" providerId="AD" clId="Web-{07A0A3A8-935A-4EE8-B6D9-46242CDE5518}" dt="2022-11-30T08:16:16.209" v="516" actId="1076"/>
          <ac:spMkLst>
            <pc:docMk/>
            <pc:sldMk cId="3669057004" sldId="287"/>
            <ac:spMk id="4" creationId="{8391BF88-AE80-5142-1C7C-74CED63FA69C}"/>
          </ac:spMkLst>
        </pc:spChg>
        <pc:spChg chg="del">
          <ac:chgData name="Thonova, Laura" userId="S::thonolau@cvut.cz::e2529ff5-bee5-44c6-a759-460dd7dea943" providerId="AD" clId="Web-{07A0A3A8-935A-4EE8-B6D9-46242CDE5518}" dt="2022-11-30T08:12:37.642" v="478"/>
          <ac:spMkLst>
            <pc:docMk/>
            <pc:sldMk cId="3669057004" sldId="287"/>
            <ac:spMk id="6" creationId="{453B93B3-905A-215B-6EA5-BC18492EAEF2}"/>
          </ac:spMkLst>
        </pc:spChg>
        <pc:spChg chg="del">
          <ac:chgData name="Thonova, Laura" userId="S::thonolau@cvut.cz::e2529ff5-bee5-44c6-a759-460dd7dea943" providerId="AD" clId="Web-{07A0A3A8-935A-4EE8-B6D9-46242CDE5518}" dt="2022-11-30T08:12:35.673" v="477"/>
          <ac:spMkLst>
            <pc:docMk/>
            <pc:sldMk cId="3669057004" sldId="287"/>
            <ac:spMk id="8" creationId="{E43A47FC-E3FF-9395-1032-2E2C90BA64F8}"/>
          </ac:spMkLst>
        </pc:spChg>
        <pc:spChg chg="mod">
          <ac:chgData name="Thonova, Laura" userId="S::thonolau@cvut.cz::e2529ff5-bee5-44c6-a759-460dd7dea943" providerId="AD" clId="Web-{07A0A3A8-935A-4EE8-B6D9-46242CDE5518}" dt="2022-11-30T08:13:22.033" v="488" actId="20577"/>
          <ac:spMkLst>
            <pc:docMk/>
            <pc:sldMk cId="3669057004" sldId="287"/>
            <ac:spMk id="13" creationId="{D4EEA6A7-E284-74F3-E4AD-A5B20B666D4E}"/>
          </ac:spMkLst>
        </pc:spChg>
      </pc:sldChg>
      <pc:sldChg chg="delSp modSp add replId">
        <pc:chgData name="Thonova, Laura" userId="S::thonolau@cvut.cz::e2529ff5-bee5-44c6-a759-460dd7dea943" providerId="AD" clId="Web-{07A0A3A8-935A-4EE8-B6D9-46242CDE5518}" dt="2022-11-30T08:17:46.039" v="532"/>
        <pc:sldMkLst>
          <pc:docMk/>
          <pc:sldMk cId="4126254441" sldId="288"/>
        </pc:sldMkLst>
        <pc:spChg chg="mod">
          <ac:chgData name="Thonova, Laura" userId="S::thonolau@cvut.cz::e2529ff5-bee5-44c6-a759-460dd7dea943" providerId="AD" clId="Web-{07A0A3A8-935A-4EE8-B6D9-46242CDE5518}" dt="2022-11-30T08:16:34.037" v="518" actId="20577"/>
          <ac:spMkLst>
            <pc:docMk/>
            <pc:sldMk cId="4126254441" sldId="288"/>
            <ac:spMk id="2" creationId="{09398E88-89B4-E385-F784-0EA75AA892E2}"/>
          </ac:spMkLst>
        </pc:spChg>
        <pc:spChg chg="del">
          <ac:chgData name="Thonova, Laura" userId="S::thonolau@cvut.cz::e2529ff5-bee5-44c6-a759-460dd7dea943" providerId="AD" clId="Web-{07A0A3A8-935A-4EE8-B6D9-46242CDE5518}" dt="2022-11-30T08:17:07.835" v="527"/>
          <ac:spMkLst>
            <pc:docMk/>
            <pc:sldMk cId="4126254441" sldId="288"/>
            <ac:spMk id="4" creationId="{8391BF88-AE80-5142-1C7C-74CED63FA69C}"/>
          </ac:spMkLst>
        </pc:spChg>
        <pc:spChg chg="del">
          <ac:chgData name="Thonova, Laura" userId="S::thonolau@cvut.cz::e2529ff5-bee5-44c6-a759-460dd7dea943" providerId="AD" clId="Web-{07A0A3A8-935A-4EE8-B6D9-46242CDE5518}" dt="2022-11-30T08:17:46.039" v="532"/>
          <ac:spMkLst>
            <pc:docMk/>
            <pc:sldMk cId="4126254441" sldId="288"/>
            <ac:spMk id="5" creationId="{ECB8A1E9-E3DD-B2FD-D40D-19EB18827622}"/>
          </ac:spMkLst>
        </pc:spChg>
        <pc:spChg chg="mod">
          <ac:chgData name="Thonova, Laura" userId="S::thonolau@cvut.cz::e2529ff5-bee5-44c6-a759-460dd7dea943" providerId="AD" clId="Web-{07A0A3A8-935A-4EE8-B6D9-46242CDE5518}" dt="2022-11-30T08:17:05.491" v="526" actId="20577"/>
          <ac:spMkLst>
            <pc:docMk/>
            <pc:sldMk cId="4126254441" sldId="288"/>
            <ac:spMk id="13" creationId="{D4EEA6A7-E284-74F3-E4AD-A5B20B666D4E}"/>
          </ac:spMkLst>
        </pc:spChg>
      </pc:sldChg>
    </pc:docChg>
  </pc:docChgLst>
  <pc:docChgLst>
    <pc:chgData name="Thonova, Laura" userId="S::thonolau@cvut.cz::e2529ff5-bee5-44c6-a759-460dd7dea943" providerId="AD" clId="Web-{4C625F8A-8637-494C-9971-B9213A0167C4}"/>
    <pc:docChg chg="delSld">
      <pc:chgData name="Thonova, Laura" userId="S::thonolau@cvut.cz::e2529ff5-bee5-44c6-a759-460dd7dea943" providerId="AD" clId="Web-{4C625F8A-8637-494C-9971-B9213A0167C4}" dt="2022-11-29T14:12:48.575" v="1"/>
      <pc:docMkLst>
        <pc:docMk/>
      </pc:docMkLst>
      <pc:sldChg chg="del">
        <pc:chgData name="Thonova, Laura" userId="S::thonolau@cvut.cz::e2529ff5-bee5-44c6-a759-460dd7dea943" providerId="AD" clId="Web-{4C625F8A-8637-494C-9971-B9213A0167C4}" dt="2022-11-29T14:12:43.122" v="0"/>
        <pc:sldMkLst>
          <pc:docMk/>
          <pc:sldMk cId="2840250433" sldId="266"/>
        </pc:sldMkLst>
      </pc:sldChg>
      <pc:sldChg chg="del">
        <pc:chgData name="Thonova, Laura" userId="S::thonolau@cvut.cz::e2529ff5-bee5-44c6-a759-460dd7dea943" providerId="AD" clId="Web-{4C625F8A-8637-494C-9971-B9213A0167C4}" dt="2022-11-29T14:12:48.575" v="1"/>
        <pc:sldMkLst>
          <pc:docMk/>
          <pc:sldMk cId="964468920" sldId="269"/>
        </pc:sldMkLst>
      </pc:sldChg>
    </pc:docChg>
  </pc:docChgLst>
  <pc:docChgLst>
    <pc:chgData name="Bares, Ondrej" userId="S::bareson2@cvut.cz::d3da93f5-a498-4c5d-88a5-f07a766fbdb3" providerId="AD" clId="Web-{619DCA24-EC19-4B1D-9B28-B97689B05F68}"/>
    <pc:docChg chg="addSld modSld sldOrd">
      <pc:chgData name="Bares, Ondrej" userId="S::bareson2@cvut.cz::d3da93f5-a498-4c5d-88a5-f07a766fbdb3" providerId="AD" clId="Web-{619DCA24-EC19-4B1D-9B28-B97689B05F68}" dt="2022-11-29T11:08:42.492" v="2367" actId="20577"/>
      <pc:docMkLst>
        <pc:docMk/>
      </pc:docMkLst>
      <pc:sldChg chg="modSp">
        <pc:chgData name="Bares, Ondrej" userId="S::bareson2@cvut.cz::d3da93f5-a498-4c5d-88a5-f07a766fbdb3" providerId="AD" clId="Web-{619DCA24-EC19-4B1D-9B28-B97689B05F68}" dt="2022-11-29T09:44:33.489" v="38" actId="20577"/>
        <pc:sldMkLst>
          <pc:docMk/>
          <pc:sldMk cId="3799523001" sldId="256"/>
        </pc:sldMkLst>
        <pc:spChg chg="mod">
          <ac:chgData name="Bares, Ondrej" userId="S::bareson2@cvut.cz::d3da93f5-a498-4c5d-88a5-f07a766fbdb3" providerId="AD" clId="Web-{619DCA24-EC19-4B1D-9B28-B97689B05F68}" dt="2022-11-29T09:44:14.816" v="18" actId="20577"/>
          <ac:spMkLst>
            <pc:docMk/>
            <pc:sldMk cId="3799523001" sldId="256"/>
            <ac:spMk id="2" creationId="{00000000-0000-0000-0000-000000000000}"/>
          </ac:spMkLst>
        </pc:spChg>
        <pc:spChg chg="mod">
          <ac:chgData name="Bares, Ondrej" userId="S::bareson2@cvut.cz::d3da93f5-a498-4c5d-88a5-f07a766fbdb3" providerId="AD" clId="Web-{619DCA24-EC19-4B1D-9B28-B97689B05F68}" dt="2022-11-29T09:44:33.489" v="38" actId="20577"/>
          <ac:spMkLst>
            <pc:docMk/>
            <pc:sldMk cId="3799523001" sldId="256"/>
            <ac:spMk id="3" creationId="{00000000-0000-0000-0000-000000000000}"/>
          </ac:spMkLst>
        </pc:spChg>
      </pc:sldChg>
      <pc:sldChg chg="modSp new">
        <pc:chgData name="Bares, Ondrej" userId="S::bareson2@cvut.cz::d3da93f5-a498-4c5d-88a5-f07a766fbdb3" providerId="AD" clId="Web-{619DCA24-EC19-4B1D-9B28-B97689B05F68}" dt="2022-11-29T09:43:05.314" v="2" actId="14100"/>
        <pc:sldMkLst>
          <pc:docMk/>
          <pc:sldMk cId="1928616093" sldId="257"/>
        </pc:sldMkLst>
        <pc:spChg chg="mod">
          <ac:chgData name="Bares, Ondrej" userId="S::bareson2@cvut.cz::d3da93f5-a498-4c5d-88a5-f07a766fbdb3" providerId="AD" clId="Web-{619DCA24-EC19-4B1D-9B28-B97689B05F68}" dt="2022-11-29T09:43:02.220" v="1" actId="14100"/>
          <ac:spMkLst>
            <pc:docMk/>
            <pc:sldMk cId="1928616093" sldId="257"/>
            <ac:spMk id="2" creationId="{09398E88-89B4-E385-F784-0EA75AA892E2}"/>
          </ac:spMkLst>
        </pc:spChg>
        <pc:spChg chg="mod">
          <ac:chgData name="Bares, Ondrej" userId="S::bareson2@cvut.cz::d3da93f5-a498-4c5d-88a5-f07a766fbdb3" providerId="AD" clId="Web-{619DCA24-EC19-4B1D-9B28-B97689B05F68}" dt="2022-11-29T09:43:05.314" v="2" actId="14100"/>
          <ac:spMkLst>
            <pc:docMk/>
            <pc:sldMk cId="1928616093" sldId="257"/>
            <ac:spMk id="3" creationId="{F47C41CF-F875-99B0-7DD7-20B0E05C8859}"/>
          </ac:spMkLst>
        </pc:spChg>
      </pc:sldChg>
      <pc:sldChg chg="addSp delSp modSp add replId">
        <pc:chgData name="Bares, Ondrej" userId="S::bareson2@cvut.cz::d3da93f5-a498-4c5d-88a5-f07a766fbdb3" providerId="AD" clId="Web-{619DCA24-EC19-4B1D-9B28-B97689B05F68}" dt="2022-11-29T10:45:06.140" v="1688" actId="20577"/>
        <pc:sldMkLst>
          <pc:docMk/>
          <pc:sldMk cId="711051714" sldId="258"/>
        </pc:sldMkLst>
        <pc:spChg chg="mod">
          <ac:chgData name="Bares, Ondrej" userId="S::bareson2@cvut.cz::d3da93f5-a498-4c5d-88a5-f07a766fbdb3" providerId="AD" clId="Web-{619DCA24-EC19-4B1D-9B28-B97689B05F68}" dt="2022-11-29T10:03:47.100" v="225" actId="20577"/>
          <ac:spMkLst>
            <pc:docMk/>
            <pc:sldMk cId="711051714" sldId="258"/>
            <ac:spMk id="2" creationId="{09398E88-89B4-E385-F784-0EA75AA892E2}"/>
          </ac:spMkLst>
        </pc:spChg>
        <pc:spChg chg="del">
          <ac:chgData name="Bares, Ondrej" userId="S::bareson2@cvut.cz::d3da93f5-a498-4c5d-88a5-f07a766fbdb3" providerId="AD" clId="Web-{619DCA24-EC19-4B1D-9B28-B97689B05F68}" dt="2022-11-29T09:53:38.504" v="39"/>
          <ac:spMkLst>
            <pc:docMk/>
            <pc:sldMk cId="711051714" sldId="258"/>
            <ac:spMk id="3" creationId="{F47C41CF-F875-99B0-7DD7-20B0E05C8859}"/>
          </ac:spMkLst>
        </pc:spChg>
        <pc:spChg chg="add mod">
          <ac:chgData name="Bares, Ondrej" userId="S::bareson2@cvut.cz::d3da93f5-a498-4c5d-88a5-f07a766fbdb3" providerId="AD" clId="Web-{619DCA24-EC19-4B1D-9B28-B97689B05F68}" dt="2022-11-29T10:45:06.140" v="1688" actId="20577"/>
          <ac:spMkLst>
            <pc:docMk/>
            <pc:sldMk cId="711051714" sldId="258"/>
            <ac:spMk id="5" creationId="{ECB8A1E9-E3DD-B2FD-D40D-19EB18827622}"/>
          </ac:spMkLst>
        </pc:spChg>
        <pc:spChg chg="add mod">
          <ac:chgData name="Bares, Ondrej" userId="S::bareson2@cvut.cz::d3da93f5-a498-4c5d-88a5-f07a766fbdb3" providerId="AD" clId="Web-{619DCA24-EC19-4B1D-9B28-B97689B05F68}" dt="2022-11-29T10:02:16.301" v="204" actId="20577"/>
          <ac:spMkLst>
            <pc:docMk/>
            <pc:sldMk cId="711051714" sldId="258"/>
            <ac:spMk id="6" creationId="{D3A8E4B7-54C3-11E2-C879-E3E15AD27E22}"/>
          </ac:spMkLst>
        </pc:spChg>
        <pc:spChg chg="add del mod">
          <ac:chgData name="Bares, Ondrej" userId="S::bareson2@cvut.cz::d3da93f5-a498-4c5d-88a5-f07a766fbdb3" providerId="AD" clId="Web-{619DCA24-EC19-4B1D-9B28-B97689B05F68}" dt="2022-11-29T10:02:25.535" v="207"/>
          <ac:spMkLst>
            <pc:docMk/>
            <pc:sldMk cId="711051714" sldId="258"/>
            <ac:spMk id="7" creationId="{0432CE43-9D85-092C-46CA-B96386FF0ADD}"/>
          </ac:spMkLst>
        </pc:spChg>
        <pc:spChg chg="add mod">
          <ac:chgData name="Bares, Ondrej" userId="S::bareson2@cvut.cz::d3da93f5-a498-4c5d-88a5-f07a766fbdb3" providerId="AD" clId="Web-{619DCA24-EC19-4B1D-9B28-B97689B05F68}" dt="2022-11-29T10:06:13.714" v="333" actId="14100"/>
          <ac:spMkLst>
            <pc:docMk/>
            <pc:sldMk cId="711051714" sldId="258"/>
            <ac:spMk id="9" creationId="{511D4545-0DC3-2522-5BEE-DEB99FD7CF8A}"/>
          </ac:spMkLst>
        </pc:spChg>
        <pc:spChg chg="add">
          <ac:chgData name="Bares, Ondrej" userId="S::bareson2@cvut.cz::d3da93f5-a498-4c5d-88a5-f07a766fbdb3" providerId="AD" clId="Web-{619DCA24-EC19-4B1D-9B28-B97689B05F68}" dt="2022-11-29T10:06:06.479" v="331"/>
          <ac:spMkLst>
            <pc:docMk/>
            <pc:sldMk cId="711051714" sldId="258"/>
            <ac:spMk id="11" creationId="{28F4F384-C7F8-7312-6AA6-522B74DF9E6D}"/>
          </ac:spMkLst>
        </pc:spChg>
        <pc:spChg chg="add mod">
          <ac:chgData name="Bares, Ondrej" userId="S::bareson2@cvut.cz::d3da93f5-a498-4c5d-88a5-f07a766fbdb3" providerId="AD" clId="Web-{619DCA24-EC19-4B1D-9B28-B97689B05F68}" dt="2022-11-29T10:09:35.813" v="526" actId="20577"/>
          <ac:spMkLst>
            <pc:docMk/>
            <pc:sldMk cId="711051714" sldId="258"/>
            <ac:spMk id="12" creationId="{94C3FFD9-C5A4-31AA-112F-42272543C8D5}"/>
          </ac:spMkLst>
        </pc:spChg>
        <pc:picChg chg="add del mod ord">
          <ac:chgData name="Bares, Ondrej" userId="S::bareson2@cvut.cz::d3da93f5-a498-4c5d-88a5-f07a766fbdb3" providerId="AD" clId="Web-{619DCA24-EC19-4B1D-9B28-B97689B05F68}" dt="2022-11-29T10:02:27.910" v="208"/>
          <ac:picMkLst>
            <pc:docMk/>
            <pc:sldMk cId="711051714" sldId="258"/>
            <ac:picMk id="4" creationId="{54BCF6C2-927F-C967-F3F0-0B9D3B43A73E}"/>
          </ac:picMkLst>
        </pc:picChg>
        <pc:picChg chg="add mod">
          <ac:chgData name="Bares, Ondrej" userId="S::bareson2@cvut.cz::d3da93f5-a498-4c5d-88a5-f07a766fbdb3" providerId="AD" clId="Web-{619DCA24-EC19-4B1D-9B28-B97689B05F68}" dt="2022-11-29T10:09:39.110" v="527" actId="14100"/>
          <ac:picMkLst>
            <pc:docMk/>
            <pc:sldMk cId="711051714" sldId="258"/>
            <ac:picMk id="10" creationId="{6B1462E6-54CB-CA97-672E-1252E1BE6F9F}"/>
          </ac:picMkLst>
        </pc:picChg>
      </pc:sldChg>
      <pc:sldChg chg="addSp delSp modSp add replId">
        <pc:chgData name="Bares, Ondrej" userId="S::bareson2@cvut.cz::d3da93f5-a498-4c5d-88a5-f07a766fbdb3" providerId="AD" clId="Web-{619DCA24-EC19-4B1D-9B28-B97689B05F68}" dt="2022-11-29T10:45:35.406" v="1694"/>
        <pc:sldMkLst>
          <pc:docMk/>
          <pc:sldMk cId="2338391085" sldId="259"/>
        </pc:sldMkLst>
        <pc:spChg chg="mod">
          <ac:chgData name="Bares, Ondrej" userId="S::bareson2@cvut.cz::d3da93f5-a498-4c5d-88a5-f07a766fbdb3" providerId="AD" clId="Web-{619DCA24-EC19-4B1D-9B28-B97689B05F68}" dt="2022-11-29T10:10:02.158" v="537" actId="20577"/>
          <ac:spMkLst>
            <pc:docMk/>
            <pc:sldMk cId="2338391085" sldId="259"/>
            <ac:spMk id="2" creationId="{09398E88-89B4-E385-F784-0EA75AA892E2}"/>
          </ac:spMkLst>
        </pc:spChg>
        <pc:spChg chg="mod">
          <ac:chgData name="Bares, Ondrej" userId="S::bareson2@cvut.cz::d3da93f5-a498-4c5d-88a5-f07a766fbdb3" providerId="AD" clId="Web-{619DCA24-EC19-4B1D-9B28-B97689B05F68}" dt="2022-11-29T10:18:25.110" v="907" actId="20577"/>
          <ac:spMkLst>
            <pc:docMk/>
            <pc:sldMk cId="2338391085" sldId="259"/>
            <ac:spMk id="3" creationId="{F47C41CF-F875-99B0-7DD7-20B0E05C8859}"/>
          </ac:spMkLst>
        </pc:spChg>
        <pc:spChg chg="add del mod">
          <ac:chgData name="Bares, Ondrej" userId="S::bareson2@cvut.cz::d3da93f5-a498-4c5d-88a5-f07a766fbdb3" providerId="AD" clId="Web-{619DCA24-EC19-4B1D-9B28-B97689B05F68}" dt="2022-11-29T10:33:57.167" v="1628"/>
          <ac:spMkLst>
            <pc:docMk/>
            <pc:sldMk cId="2338391085" sldId="259"/>
            <ac:spMk id="4" creationId="{ABB90138-723B-C9B2-3C58-F4BD7F2AF36C}"/>
          </ac:spMkLst>
        </pc:spChg>
        <pc:spChg chg="add del mod">
          <ac:chgData name="Bares, Ondrej" userId="S::bareson2@cvut.cz::d3da93f5-a498-4c5d-88a5-f07a766fbdb3" providerId="AD" clId="Web-{619DCA24-EC19-4B1D-9B28-B97689B05F68}" dt="2022-11-29T10:45:34.562" v="1693"/>
          <ac:spMkLst>
            <pc:docMk/>
            <pc:sldMk cId="2338391085" sldId="259"/>
            <ac:spMk id="6" creationId="{3B710D23-BE29-471D-AB48-822D00A0776E}"/>
          </ac:spMkLst>
        </pc:spChg>
        <pc:spChg chg="add del">
          <ac:chgData name="Bares, Ondrej" userId="S::bareson2@cvut.cz::d3da93f5-a498-4c5d-88a5-f07a766fbdb3" providerId="AD" clId="Web-{619DCA24-EC19-4B1D-9B28-B97689B05F68}" dt="2022-11-29T10:45:29.203" v="1692"/>
          <ac:spMkLst>
            <pc:docMk/>
            <pc:sldMk cId="2338391085" sldId="259"/>
            <ac:spMk id="8" creationId="{84D9A6AE-A77B-C5BB-E67C-A2E0F0111887}"/>
          </ac:spMkLst>
        </pc:spChg>
        <pc:spChg chg="add">
          <ac:chgData name="Bares, Ondrej" userId="S::bareson2@cvut.cz::d3da93f5-a498-4c5d-88a5-f07a766fbdb3" providerId="AD" clId="Web-{619DCA24-EC19-4B1D-9B28-B97689B05F68}" dt="2022-11-29T10:45:35.406" v="1694"/>
          <ac:spMkLst>
            <pc:docMk/>
            <pc:sldMk cId="2338391085" sldId="259"/>
            <ac:spMk id="10" creationId="{4F9B7357-43B7-D37B-84D0-6960CFEEBA2D}"/>
          </ac:spMkLst>
        </pc:spChg>
      </pc:sldChg>
      <pc:sldChg chg="addSp modSp add replId">
        <pc:chgData name="Bares, Ondrej" userId="S::bareson2@cvut.cz::d3da93f5-a498-4c5d-88a5-f07a766fbdb3" providerId="AD" clId="Web-{619DCA24-EC19-4B1D-9B28-B97689B05F68}" dt="2022-11-29T11:05:15.096" v="2290" actId="20577"/>
        <pc:sldMkLst>
          <pc:docMk/>
          <pc:sldMk cId="1825282862" sldId="260"/>
        </pc:sldMkLst>
        <pc:spChg chg="mod">
          <ac:chgData name="Bares, Ondrej" userId="S::bareson2@cvut.cz::d3da93f5-a498-4c5d-88a5-f07a766fbdb3" providerId="AD" clId="Web-{619DCA24-EC19-4B1D-9B28-B97689B05F68}" dt="2022-11-29T10:39:12.536" v="1648" actId="20577"/>
          <ac:spMkLst>
            <pc:docMk/>
            <pc:sldMk cId="1825282862" sldId="260"/>
            <ac:spMk id="2" creationId="{09398E88-89B4-E385-F784-0EA75AA892E2}"/>
          </ac:spMkLst>
        </pc:spChg>
        <pc:spChg chg="mod">
          <ac:chgData name="Bares, Ondrej" userId="S::bareson2@cvut.cz::d3da93f5-a498-4c5d-88a5-f07a766fbdb3" providerId="AD" clId="Web-{619DCA24-EC19-4B1D-9B28-B97689B05F68}" dt="2022-11-29T11:05:15.096" v="2290" actId="20577"/>
          <ac:spMkLst>
            <pc:docMk/>
            <pc:sldMk cId="1825282862" sldId="260"/>
            <ac:spMk id="3" creationId="{F47C41CF-F875-99B0-7DD7-20B0E05C8859}"/>
          </ac:spMkLst>
        </pc:spChg>
        <pc:spChg chg="add mod">
          <ac:chgData name="Bares, Ondrej" userId="S::bareson2@cvut.cz::d3da93f5-a498-4c5d-88a5-f07a766fbdb3" providerId="AD" clId="Web-{619DCA24-EC19-4B1D-9B28-B97689B05F68}" dt="2022-11-29T10:46:07.344" v="1707" actId="14100"/>
          <ac:spMkLst>
            <pc:docMk/>
            <pc:sldMk cId="1825282862" sldId="260"/>
            <ac:spMk id="5" creationId="{01F34DCC-12AB-0E90-9BBC-3B7B77D1B5ED}"/>
          </ac:spMkLst>
        </pc:spChg>
      </pc:sldChg>
      <pc:sldChg chg="add replId">
        <pc:chgData name="Bares, Ondrej" userId="S::bareson2@cvut.cz::d3da93f5-a498-4c5d-88a5-f07a766fbdb3" providerId="AD" clId="Web-{619DCA24-EC19-4B1D-9B28-B97689B05F68}" dt="2022-11-29T09:43:14.424" v="6"/>
        <pc:sldMkLst>
          <pc:docMk/>
          <pc:sldMk cId="2606726927" sldId="261"/>
        </pc:sldMkLst>
      </pc:sldChg>
      <pc:sldChg chg="add replId">
        <pc:chgData name="Bares, Ondrej" userId="S::bareson2@cvut.cz::d3da93f5-a498-4c5d-88a5-f07a766fbdb3" providerId="AD" clId="Web-{619DCA24-EC19-4B1D-9B28-B97689B05F68}" dt="2022-11-29T09:43:16.080" v="7"/>
        <pc:sldMkLst>
          <pc:docMk/>
          <pc:sldMk cId="3391802019" sldId="262"/>
        </pc:sldMkLst>
      </pc:sldChg>
      <pc:sldChg chg="addSp delSp modSp add replId">
        <pc:chgData name="Bares, Ondrej" userId="S::bareson2@cvut.cz::d3da93f5-a498-4c5d-88a5-f07a766fbdb3" providerId="AD" clId="Web-{619DCA24-EC19-4B1D-9B28-B97689B05F68}" dt="2022-11-29T10:45:39.750" v="1696"/>
        <pc:sldMkLst>
          <pc:docMk/>
          <pc:sldMk cId="977601281" sldId="267"/>
        </pc:sldMkLst>
        <pc:spChg chg="mod">
          <ac:chgData name="Bares, Ondrej" userId="S::bareson2@cvut.cz::d3da93f5-a498-4c5d-88a5-f07a766fbdb3" providerId="AD" clId="Web-{619DCA24-EC19-4B1D-9B28-B97689B05F68}" dt="2022-11-29T10:25:43.075" v="1177" actId="20577"/>
          <ac:spMkLst>
            <pc:docMk/>
            <pc:sldMk cId="977601281" sldId="267"/>
            <ac:spMk id="3" creationId="{F47C41CF-F875-99B0-7DD7-20B0E05C8859}"/>
          </ac:spMkLst>
        </pc:spChg>
        <pc:spChg chg="add del">
          <ac:chgData name="Bares, Ondrej" userId="S::bareson2@cvut.cz::d3da93f5-a498-4c5d-88a5-f07a766fbdb3" providerId="AD" clId="Web-{619DCA24-EC19-4B1D-9B28-B97689B05F68}" dt="2022-11-29T10:45:39.187" v="1695"/>
          <ac:spMkLst>
            <pc:docMk/>
            <pc:sldMk cId="977601281" sldId="267"/>
            <ac:spMk id="5" creationId="{31D98FD6-335D-632E-58DC-947518C3DFE1}"/>
          </ac:spMkLst>
        </pc:spChg>
        <pc:spChg chg="add">
          <ac:chgData name="Bares, Ondrej" userId="S::bareson2@cvut.cz::d3da93f5-a498-4c5d-88a5-f07a766fbdb3" providerId="AD" clId="Web-{619DCA24-EC19-4B1D-9B28-B97689B05F68}" dt="2022-11-29T10:45:39.750" v="1696"/>
          <ac:spMkLst>
            <pc:docMk/>
            <pc:sldMk cId="977601281" sldId="267"/>
            <ac:spMk id="7" creationId="{D959888A-FBA2-BAA0-FD34-1106CC0AC104}"/>
          </ac:spMkLst>
        </pc:spChg>
      </pc:sldChg>
      <pc:sldChg chg="addSp delSp modSp add replId">
        <pc:chgData name="Bares, Ondrej" userId="S::bareson2@cvut.cz::d3da93f5-a498-4c5d-88a5-f07a766fbdb3" providerId="AD" clId="Web-{619DCA24-EC19-4B1D-9B28-B97689B05F68}" dt="2022-11-29T10:45:47.875" v="1698"/>
        <pc:sldMkLst>
          <pc:docMk/>
          <pc:sldMk cId="536030907" sldId="268"/>
        </pc:sldMkLst>
        <pc:spChg chg="mod">
          <ac:chgData name="Bares, Ondrej" userId="S::bareson2@cvut.cz::d3da93f5-a498-4c5d-88a5-f07a766fbdb3" providerId="AD" clId="Web-{619DCA24-EC19-4B1D-9B28-B97689B05F68}" dt="2022-11-29T10:33:47.558" v="1624" actId="20577"/>
          <ac:spMkLst>
            <pc:docMk/>
            <pc:sldMk cId="536030907" sldId="268"/>
            <ac:spMk id="3" creationId="{F47C41CF-F875-99B0-7DD7-20B0E05C8859}"/>
          </ac:spMkLst>
        </pc:spChg>
        <pc:spChg chg="add del">
          <ac:chgData name="Bares, Ondrej" userId="S::bareson2@cvut.cz::d3da93f5-a498-4c5d-88a5-f07a766fbdb3" providerId="AD" clId="Web-{619DCA24-EC19-4B1D-9B28-B97689B05F68}" dt="2022-11-29T10:45:47.172" v="1697"/>
          <ac:spMkLst>
            <pc:docMk/>
            <pc:sldMk cId="536030907" sldId="268"/>
            <ac:spMk id="5" creationId="{1710D2D3-A842-47C4-67DB-6B12CF312784}"/>
          </ac:spMkLst>
        </pc:spChg>
        <pc:spChg chg="add">
          <ac:chgData name="Bares, Ondrej" userId="S::bareson2@cvut.cz::d3da93f5-a498-4c5d-88a5-f07a766fbdb3" providerId="AD" clId="Web-{619DCA24-EC19-4B1D-9B28-B97689B05F68}" dt="2022-11-29T10:45:47.875" v="1698"/>
          <ac:spMkLst>
            <pc:docMk/>
            <pc:sldMk cId="536030907" sldId="268"/>
            <ac:spMk id="7" creationId="{C7048A19-DEA7-AC80-DAF9-CD047782958A}"/>
          </ac:spMkLst>
        </pc:spChg>
      </pc:sldChg>
      <pc:sldChg chg="add ord replId">
        <pc:chgData name="Bares, Ondrej" userId="S::bareson2@cvut.cz::d3da93f5-a498-4c5d-88a5-f07a766fbdb3" providerId="AD" clId="Web-{619DCA24-EC19-4B1D-9B28-B97689B05F68}" dt="2022-11-29T10:34:32.778" v="1633"/>
        <pc:sldMkLst>
          <pc:docMk/>
          <pc:sldMk cId="964468920" sldId="269"/>
        </pc:sldMkLst>
      </pc:sldChg>
      <pc:sldChg chg="add replId">
        <pc:chgData name="Bares, Ondrej" userId="S::bareson2@cvut.cz::d3da93f5-a498-4c5d-88a5-f07a766fbdb3" providerId="AD" clId="Web-{619DCA24-EC19-4B1D-9B28-B97689B05F68}" dt="2022-11-29T10:34:34.700" v="1634"/>
        <pc:sldMkLst>
          <pc:docMk/>
          <pc:sldMk cId="2663323227" sldId="270"/>
        </pc:sldMkLst>
      </pc:sldChg>
      <pc:sldChg chg="modSp add replId">
        <pc:chgData name="Bares, Ondrej" userId="S::bareson2@cvut.cz::d3da93f5-a498-4c5d-88a5-f07a766fbdb3" providerId="AD" clId="Web-{619DCA24-EC19-4B1D-9B28-B97689B05F68}" dt="2022-11-29T11:08:42.492" v="2367" actId="20577"/>
        <pc:sldMkLst>
          <pc:docMk/>
          <pc:sldMk cId="3819894845" sldId="271"/>
        </pc:sldMkLst>
        <pc:spChg chg="mod">
          <ac:chgData name="Bares, Ondrej" userId="S::bareson2@cvut.cz::d3da93f5-a498-4c5d-88a5-f07a766fbdb3" providerId="AD" clId="Web-{619DCA24-EC19-4B1D-9B28-B97689B05F68}" dt="2022-11-29T11:03:46.359" v="2221" actId="20577"/>
          <ac:spMkLst>
            <pc:docMk/>
            <pc:sldMk cId="3819894845" sldId="271"/>
            <ac:spMk id="2" creationId="{09398E88-89B4-E385-F784-0EA75AA892E2}"/>
          </ac:spMkLst>
        </pc:spChg>
        <pc:spChg chg="mod">
          <ac:chgData name="Bares, Ondrej" userId="S::bareson2@cvut.cz::d3da93f5-a498-4c5d-88a5-f07a766fbdb3" providerId="AD" clId="Web-{619DCA24-EC19-4B1D-9B28-B97689B05F68}" dt="2022-11-29T11:08:42.492" v="2367" actId="20577"/>
          <ac:spMkLst>
            <pc:docMk/>
            <pc:sldMk cId="3819894845" sldId="271"/>
            <ac:spMk id="3" creationId="{F47C41CF-F875-99B0-7DD7-20B0E05C8859}"/>
          </ac:spMkLst>
        </pc:spChg>
      </pc:sldChg>
      <pc:sldChg chg="modSp add replId">
        <pc:chgData name="Bares, Ondrej" userId="S::bareson2@cvut.cz::d3da93f5-a498-4c5d-88a5-f07a766fbdb3" providerId="AD" clId="Web-{619DCA24-EC19-4B1D-9B28-B97689B05F68}" dt="2022-11-29T10:39:28.958" v="1654" actId="20577"/>
        <pc:sldMkLst>
          <pc:docMk/>
          <pc:sldMk cId="2968483688" sldId="272"/>
        </pc:sldMkLst>
        <pc:spChg chg="mod">
          <ac:chgData name="Bares, Ondrej" userId="S::bareson2@cvut.cz::d3da93f5-a498-4c5d-88a5-f07a766fbdb3" providerId="AD" clId="Web-{619DCA24-EC19-4B1D-9B28-B97689B05F68}" dt="2022-11-29T10:39:28.958" v="1654" actId="20577"/>
          <ac:spMkLst>
            <pc:docMk/>
            <pc:sldMk cId="2968483688" sldId="272"/>
            <ac:spMk id="2" creationId="{09398E88-89B4-E385-F784-0EA75AA892E2}"/>
          </ac:spMkLst>
        </pc:spChg>
      </pc:sldChg>
    </pc:docChg>
  </pc:docChgLst>
  <pc:docChgLst>
    <pc:chgData name="Thonova, Laura" userId="S::thonolau@cvut.cz::e2529ff5-bee5-44c6-a759-460dd7dea943" providerId="AD" clId="Web-{104F2DBF-733E-4865-9227-2952B33C6496}"/>
    <pc:docChg chg="addSld modSld">
      <pc:chgData name="Thonova, Laura" userId="S::thonolau@cvut.cz::e2529ff5-bee5-44c6-a759-460dd7dea943" providerId="AD" clId="Web-{104F2DBF-733E-4865-9227-2952B33C6496}" dt="2022-11-29T11:06:49.814" v="2855" actId="20577"/>
      <pc:docMkLst>
        <pc:docMk/>
      </pc:docMkLst>
      <pc:sldChg chg="modSp">
        <pc:chgData name="Thonova, Laura" userId="S::thonolau@cvut.cz::e2529ff5-bee5-44c6-a759-460dd7dea943" providerId="AD" clId="Web-{104F2DBF-733E-4865-9227-2952B33C6496}" dt="2022-11-29T11:06:01.734" v="2848" actId="20577"/>
        <pc:sldMkLst>
          <pc:docMk/>
          <pc:sldMk cId="1928616093" sldId="257"/>
        </pc:sldMkLst>
        <pc:spChg chg="mod">
          <ac:chgData name="Thonova, Laura" userId="S::thonolau@cvut.cz::e2529ff5-bee5-44c6-a759-460dd7dea943" providerId="AD" clId="Web-{104F2DBF-733E-4865-9227-2952B33C6496}" dt="2022-11-29T11:04:11.746" v="2797" actId="20577"/>
          <ac:spMkLst>
            <pc:docMk/>
            <pc:sldMk cId="1928616093" sldId="257"/>
            <ac:spMk id="2" creationId="{09398E88-89B4-E385-F784-0EA75AA892E2}"/>
          </ac:spMkLst>
        </pc:spChg>
        <pc:spChg chg="mod">
          <ac:chgData name="Thonova, Laura" userId="S::thonolau@cvut.cz::e2529ff5-bee5-44c6-a759-460dd7dea943" providerId="AD" clId="Web-{104F2DBF-733E-4865-9227-2952B33C6496}" dt="2022-11-29T11:06:01.734" v="2848" actId="20577"/>
          <ac:spMkLst>
            <pc:docMk/>
            <pc:sldMk cId="1928616093" sldId="257"/>
            <ac:spMk id="3" creationId="{F47C41CF-F875-99B0-7DD7-20B0E05C8859}"/>
          </ac:spMkLst>
        </pc:spChg>
      </pc:sldChg>
      <pc:sldChg chg="addSp delSp modSp">
        <pc:chgData name="Thonova, Laura" userId="S::thonolau@cvut.cz::e2529ff5-bee5-44c6-a759-460dd7dea943" providerId="AD" clId="Web-{104F2DBF-733E-4865-9227-2952B33C6496}" dt="2022-11-29T11:00:01.019" v="2613" actId="1076"/>
        <pc:sldMkLst>
          <pc:docMk/>
          <pc:sldMk cId="2606726927" sldId="261"/>
        </pc:sldMkLst>
        <pc:spChg chg="mod">
          <ac:chgData name="Thonova, Laura" userId="S::thonolau@cvut.cz::e2529ff5-bee5-44c6-a759-460dd7dea943" providerId="AD" clId="Web-{104F2DBF-733E-4865-9227-2952B33C6496}" dt="2022-11-29T10:15:13.589" v="959" actId="20577"/>
          <ac:spMkLst>
            <pc:docMk/>
            <pc:sldMk cId="2606726927" sldId="261"/>
            <ac:spMk id="2" creationId="{09398E88-89B4-E385-F784-0EA75AA892E2}"/>
          </ac:spMkLst>
        </pc:spChg>
        <pc:spChg chg="mod">
          <ac:chgData name="Thonova, Laura" userId="S::thonolau@cvut.cz::e2529ff5-bee5-44c6-a759-460dd7dea943" providerId="AD" clId="Web-{104F2DBF-733E-4865-9227-2952B33C6496}" dt="2022-11-29T10:47:00.729" v="2190" actId="20577"/>
          <ac:spMkLst>
            <pc:docMk/>
            <pc:sldMk cId="2606726927" sldId="261"/>
            <ac:spMk id="3" creationId="{F47C41CF-F875-99B0-7DD7-20B0E05C8859}"/>
          </ac:spMkLst>
        </pc:spChg>
        <pc:spChg chg="add del mod">
          <ac:chgData name="Thonova, Laura" userId="S::thonolau@cvut.cz::e2529ff5-bee5-44c6-a759-460dd7dea943" providerId="AD" clId="Web-{104F2DBF-733E-4865-9227-2952B33C6496}" dt="2022-11-29T10:56:33.841" v="2448"/>
          <ac:spMkLst>
            <pc:docMk/>
            <pc:sldMk cId="2606726927" sldId="261"/>
            <ac:spMk id="4" creationId="{11501EB2-B592-D755-F693-E162E51E0054}"/>
          </ac:spMkLst>
        </pc:spChg>
        <pc:spChg chg="add mod">
          <ac:chgData name="Thonova, Laura" userId="S::thonolau@cvut.cz::e2529ff5-bee5-44c6-a759-460dd7dea943" providerId="AD" clId="Web-{104F2DBF-733E-4865-9227-2952B33C6496}" dt="2022-11-29T11:00:01.019" v="2613" actId="1076"/>
          <ac:spMkLst>
            <pc:docMk/>
            <pc:sldMk cId="2606726927" sldId="261"/>
            <ac:spMk id="6" creationId="{9E0BA8F1-DC83-06BA-8C58-A24DD123842A}"/>
          </ac:spMkLst>
        </pc:spChg>
      </pc:sldChg>
      <pc:sldChg chg="addSp modSp">
        <pc:chgData name="Thonova, Laura" userId="S::thonolau@cvut.cz::e2529ff5-bee5-44c6-a759-460dd7dea943" providerId="AD" clId="Web-{104F2DBF-733E-4865-9227-2952B33C6496}" dt="2022-11-29T11:00:07.316" v="2614"/>
        <pc:sldMkLst>
          <pc:docMk/>
          <pc:sldMk cId="3391802019" sldId="262"/>
        </pc:sldMkLst>
        <pc:spChg chg="mod">
          <ac:chgData name="Thonova, Laura" userId="S::thonolau@cvut.cz::e2529ff5-bee5-44c6-a759-460dd7dea943" providerId="AD" clId="Web-{104F2DBF-733E-4865-9227-2952B33C6496}" dt="2022-11-29T10:15:21.886" v="960" actId="20577"/>
          <ac:spMkLst>
            <pc:docMk/>
            <pc:sldMk cId="3391802019" sldId="262"/>
            <ac:spMk id="2" creationId="{09398E88-89B4-E385-F784-0EA75AA892E2}"/>
          </ac:spMkLst>
        </pc:spChg>
        <pc:spChg chg="mod">
          <ac:chgData name="Thonova, Laura" userId="S::thonolau@cvut.cz::e2529ff5-bee5-44c6-a759-460dd7dea943" providerId="AD" clId="Web-{104F2DBF-733E-4865-9227-2952B33C6496}" dt="2022-11-29T10:47:37.495" v="2192" actId="20577"/>
          <ac:spMkLst>
            <pc:docMk/>
            <pc:sldMk cId="3391802019" sldId="262"/>
            <ac:spMk id="3" creationId="{F47C41CF-F875-99B0-7DD7-20B0E05C8859}"/>
          </ac:spMkLst>
        </pc:spChg>
        <pc:spChg chg="add mod">
          <ac:chgData name="Thonova, Laura" userId="S::thonolau@cvut.cz::e2529ff5-bee5-44c6-a759-460dd7dea943" providerId="AD" clId="Web-{104F2DBF-733E-4865-9227-2952B33C6496}" dt="2022-11-29T10:31:11.698" v="1888" actId="1076"/>
          <ac:spMkLst>
            <pc:docMk/>
            <pc:sldMk cId="3391802019" sldId="262"/>
            <ac:spMk id="4" creationId="{2AC34655-BB48-835C-E4B1-3A9BCB89E48A}"/>
          </ac:spMkLst>
        </pc:spChg>
        <pc:spChg chg="add">
          <ac:chgData name="Thonova, Laura" userId="S::thonolau@cvut.cz::e2529ff5-bee5-44c6-a759-460dd7dea943" providerId="AD" clId="Web-{104F2DBF-733E-4865-9227-2952B33C6496}" dt="2022-11-29T11:00:07.316" v="2614"/>
          <ac:spMkLst>
            <pc:docMk/>
            <pc:sldMk cId="3391802019" sldId="262"/>
            <ac:spMk id="6" creationId="{3E83751B-FB04-2081-CD51-AF8C3D4FF5B1}"/>
          </ac:spMkLst>
        </pc:spChg>
      </pc:sldChg>
      <pc:sldChg chg="addSp modSp add replId">
        <pc:chgData name="Thonova, Laura" userId="S::thonolau@cvut.cz::e2529ff5-bee5-44c6-a759-460dd7dea943" providerId="AD" clId="Web-{104F2DBF-733E-4865-9227-2952B33C6496}" dt="2022-11-29T11:00:26.864" v="2618" actId="1076"/>
        <pc:sldMkLst>
          <pc:docMk/>
          <pc:sldMk cId="2005157219" sldId="263"/>
        </pc:sldMkLst>
        <pc:spChg chg="mod">
          <ac:chgData name="Thonova, Laura" userId="S::thonolau@cvut.cz::e2529ff5-bee5-44c6-a759-460dd7dea943" providerId="AD" clId="Web-{104F2DBF-733E-4865-9227-2952B33C6496}" dt="2022-11-29T10:15:26.434" v="961" actId="20577"/>
          <ac:spMkLst>
            <pc:docMk/>
            <pc:sldMk cId="2005157219" sldId="263"/>
            <ac:spMk id="2" creationId="{09398E88-89B4-E385-F784-0EA75AA892E2}"/>
          </ac:spMkLst>
        </pc:spChg>
        <pc:spChg chg="mod">
          <ac:chgData name="Thonova, Laura" userId="S::thonolau@cvut.cz::e2529ff5-bee5-44c6-a759-460dd7dea943" providerId="AD" clId="Web-{104F2DBF-733E-4865-9227-2952B33C6496}" dt="2022-11-29T10:35:04.081" v="1963" actId="20577"/>
          <ac:spMkLst>
            <pc:docMk/>
            <pc:sldMk cId="2005157219" sldId="263"/>
            <ac:spMk id="3" creationId="{F47C41CF-F875-99B0-7DD7-20B0E05C8859}"/>
          </ac:spMkLst>
        </pc:spChg>
        <pc:spChg chg="add mod">
          <ac:chgData name="Thonova, Laura" userId="S::thonolau@cvut.cz::e2529ff5-bee5-44c6-a759-460dd7dea943" providerId="AD" clId="Web-{104F2DBF-733E-4865-9227-2952B33C6496}" dt="2022-11-29T11:00:26.864" v="2618" actId="1076"/>
          <ac:spMkLst>
            <pc:docMk/>
            <pc:sldMk cId="2005157219" sldId="263"/>
            <ac:spMk id="5" creationId="{FD67106A-2AFD-A5BE-271A-97C02E33C6CF}"/>
          </ac:spMkLst>
        </pc:spChg>
        <pc:spChg chg="add">
          <ac:chgData name="Thonova, Laura" userId="S::thonolau@cvut.cz::e2529ff5-bee5-44c6-a759-460dd7dea943" providerId="AD" clId="Web-{104F2DBF-733E-4865-9227-2952B33C6496}" dt="2022-11-29T11:00:10.957" v="2615"/>
          <ac:spMkLst>
            <pc:docMk/>
            <pc:sldMk cId="2005157219" sldId="263"/>
            <ac:spMk id="7" creationId="{0A6A9EB2-BA11-B6DA-B669-A8BA3090550B}"/>
          </ac:spMkLst>
        </pc:spChg>
      </pc:sldChg>
      <pc:sldChg chg="addSp modSp add replId">
        <pc:chgData name="Thonova, Laura" userId="S::thonolau@cvut.cz::e2529ff5-bee5-44c6-a759-460dd7dea943" providerId="AD" clId="Web-{104F2DBF-733E-4865-9227-2952B33C6496}" dt="2022-11-29T11:00:15.035" v="2616"/>
        <pc:sldMkLst>
          <pc:docMk/>
          <pc:sldMk cId="67290530" sldId="264"/>
        </pc:sldMkLst>
        <pc:spChg chg="mod">
          <ac:chgData name="Thonova, Laura" userId="S::thonolau@cvut.cz::e2529ff5-bee5-44c6-a759-460dd7dea943" providerId="AD" clId="Web-{104F2DBF-733E-4865-9227-2952B33C6496}" dt="2022-11-29T10:15:33.949" v="962" actId="20577"/>
          <ac:spMkLst>
            <pc:docMk/>
            <pc:sldMk cId="67290530" sldId="264"/>
            <ac:spMk id="2" creationId="{09398E88-89B4-E385-F784-0EA75AA892E2}"/>
          </ac:spMkLst>
        </pc:spChg>
        <pc:spChg chg="mod">
          <ac:chgData name="Thonova, Laura" userId="S::thonolau@cvut.cz::e2529ff5-bee5-44c6-a759-460dd7dea943" providerId="AD" clId="Web-{104F2DBF-733E-4865-9227-2952B33C6496}" dt="2022-11-29T10:51:56.019" v="2403" actId="14100"/>
          <ac:spMkLst>
            <pc:docMk/>
            <pc:sldMk cId="67290530" sldId="264"/>
            <ac:spMk id="3" creationId="{F47C41CF-F875-99B0-7DD7-20B0E05C8859}"/>
          </ac:spMkLst>
        </pc:spChg>
        <pc:spChg chg="add mod">
          <ac:chgData name="Thonova, Laura" userId="S::thonolau@cvut.cz::e2529ff5-bee5-44c6-a759-460dd7dea943" providerId="AD" clId="Web-{104F2DBF-733E-4865-9227-2952B33C6496}" dt="2022-11-29T10:52:20.848" v="2407" actId="1076"/>
          <ac:spMkLst>
            <pc:docMk/>
            <pc:sldMk cId="67290530" sldId="264"/>
            <ac:spMk id="5" creationId="{EB6A5239-E4F4-384A-53BD-639E645E96A3}"/>
          </ac:spMkLst>
        </pc:spChg>
        <pc:spChg chg="add mod">
          <ac:chgData name="Thonova, Laura" userId="S::thonolau@cvut.cz::e2529ff5-bee5-44c6-a759-460dd7dea943" providerId="AD" clId="Web-{104F2DBF-733E-4865-9227-2952B33C6496}" dt="2022-11-29T10:52:16.926" v="2406" actId="1076"/>
          <ac:spMkLst>
            <pc:docMk/>
            <pc:sldMk cId="67290530" sldId="264"/>
            <ac:spMk id="6" creationId="{36945DB7-C1E7-9A25-BC63-885DA68D4618}"/>
          </ac:spMkLst>
        </pc:spChg>
        <pc:spChg chg="add">
          <ac:chgData name="Thonova, Laura" userId="S::thonolau@cvut.cz::e2529ff5-bee5-44c6-a759-460dd7dea943" providerId="AD" clId="Web-{104F2DBF-733E-4865-9227-2952B33C6496}" dt="2022-11-29T11:00:15.035" v="2616"/>
          <ac:spMkLst>
            <pc:docMk/>
            <pc:sldMk cId="67290530" sldId="264"/>
            <ac:spMk id="8" creationId="{31DD6EAD-FC15-EA3E-6B1C-CB81BECEA7F3}"/>
          </ac:spMkLst>
        </pc:spChg>
      </pc:sldChg>
      <pc:sldChg chg="addSp modSp add replId">
        <pc:chgData name="Thonova, Laura" userId="S::thonolau@cvut.cz::e2529ff5-bee5-44c6-a759-460dd7dea943" providerId="AD" clId="Web-{104F2DBF-733E-4865-9227-2952B33C6496}" dt="2022-11-29T11:00:18.457" v="2617"/>
        <pc:sldMkLst>
          <pc:docMk/>
          <pc:sldMk cId="4033419764" sldId="265"/>
        </pc:sldMkLst>
        <pc:spChg chg="mod">
          <ac:chgData name="Thonova, Laura" userId="S::thonolau@cvut.cz::e2529ff5-bee5-44c6-a759-460dd7dea943" providerId="AD" clId="Web-{104F2DBF-733E-4865-9227-2952B33C6496}" dt="2022-11-29T10:15:38.512" v="963" actId="20577"/>
          <ac:spMkLst>
            <pc:docMk/>
            <pc:sldMk cId="4033419764" sldId="265"/>
            <ac:spMk id="2" creationId="{09398E88-89B4-E385-F784-0EA75AA892E2}"/>
          </ac:spMkLst>
        </pc:spChg>
        <pc:spChg chg="mod">
          <ac:chgData name="Thonova, Laura" userId="S::thonolau@cvut.cz::e2529ff5-bee5-44c6-a759-460dd7dea943" providerId="AD" clId="Web-{104F2DBF-733E-4865-9227-2952B33C6496}" dt="2022-11-29T10:53:50.460" v="2443" actId="20577"/>
          <ac:spMkLst>
            <pc:docMk/>
            <pc:sldMk cId="4033419764" sldId="265"/>
            <ac:spMk id="3" creationId="{F47C41CF-F875-99B0-7DD7-20B0E05C8859}"/>
          </ac:spMkLst>
        </pc:spChg>
        <pc:spChg chg="add mod">
          <ac:chgData name="Thonova, Laura" userId="S::thonolau@cvut.cz::e2529ff5-bee5-44c6-a759-460dd7dea943" providerId="AD" clId="Web-{104F2DBF-733E-4865-9227-2952B33C6496}" dt="2022-11-29T10:54:09.492" v="2445" actId="1076"/>
          <ac:spMkLst>
            <pc:docMk/>
            <pc:sldMk cId="4033419764" sldId="265"/>
            <ac:spMk id="5" creationId="{586B8699-67D4-506D-5B49-AD90B0D37D62}"/>
          </ac:spMkLst>
        </pc:spChg>
        <pc:spChg chg="add">
          <ac:chgData name="Thonova, Laura" userId="S::thonolau@cvut.cz::e2529ff5-bee5-44c6-a759-460dd7dea943" providerId="AD" clId="Web-{104F2DBF-733E-4865-9227-2952B33C6496}" dt="2022-11-29T11:00:18.457" v="2617"/>
          <ac:spMkLst>
            <pc:docMk/>
            <pc:sldMk cId="4033419764" sldId="265"/>
            <ac:spMk id="7" creationId="{8982DDEC-6E9A-8FAA-F1C7-FE0EB2BA1B0F}"/>
          </ac:spMkLst>
        </pc:spChg>
      </pc:sldChg>
      <pc:sldChg chg="modSp add replId">
        <pc:chgData name="Thonova, Laura" userId="S::thonolau@cvut.cz::e2529ff5-bee5-44c6-a759-460dd7dea943" providerId="AD" clId="Web-{104F2DBF-733E-4865-9227-2952B33C6496}" dt="2022-11-29T11:06:04.984" v="2849" actId="20577"/>
        <pc:sldMkLst>
          <pc:docMk/>
          <pc:sldMk cId="2840250433" sldId="266"/>
        </pc:sldMkLst>
        <pc:spChg chg="mod">
          <ac:chgData name="Thonova, Laura" userId="S::thonolau@cvut.cz::e2529ff5-bee5-44c6-a759-460dd7dea943" providerId="AD" clId="Web-{104F2DBF-733E-4865-9227-2952B33C6496}" dt="2022-11-29T11:06:04.984" v="2849" actId="20577"/>
          <ac:spMkLst>
            <pc:docMk/>
            <pc:sldMk cId="2840250433" sldId="266"/>
            <ac:spMk id="2" creationId="{09398E88-89B4-E385-F784-0EA75AA892E2}"/>
          </ac:spMkLst>
        </pc:spChg>
        <pc:spChg chg="mod">
          <ac:chgData name="Thonova, Laura" userId="S::thonolau@cvut.cz::e2529ff5-bee5-44c6-a759-460dd7dea943" providerId="AD" clId="Web-{104F2DBF-733E-4865-9227-2952B33C6496}" dt="2022-11-29T10:07:20.246" v="577" actId="20577"/>
          <ac:spMkLst>
            <pc:docMk/>
            <pc:sldMk cId="2840250433" sldId="266"/>
            <ac:spMk id="3" creationId="{F47C41CF-F875-99B0-7DD7-20B0E05C8859}"/>
          </ac:spMkLst>
        </pc:spChg>
      </pc:sldChg>
      <pc:sldChg chg="modSp">
        <pc:chgData name="Thonova, Laura" userId="S::thonolau@cvut.cz::e2529ff5-bee5-44c6-a759-460dd7dea943" providerId="AD" clId="Web-{104F2DBF-733E-4865-9227-2952B33C6496}" dt="2022-11-29T11:06:49.814" v="2855" actId="20577"/>
        <pc:sldMkLst>
          <pc:docMk/>
          <pc:sldMk cId="2663323227" sldId="270"/>
        </pc:sldMkLst>
        <pc:spChg chg="mod">
          <ac:chgData name="Thonova, Laura" userId="S::thonolau@cvut.cz::e2529ff5-bee5-44c6-a759-460dd7dea943" providerId="AD" clId="Web-{104F2DBF-733E-4865-9227-2952B33C6496}" dt="2022-11-29T11:06:49.814" v="2855" actId="20577"/>
          <ac:spMkLst>
            <pc:docMk/>
            <pc:sldMk cId="2663323227" sldId="270"/>
            <ac:spMk id="2" creationId="{09398E88-89B4-E385-F784-0EA75AA892E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A2EB47-ACA8-4287-AD33-A8BA58466556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5C41CD6-4666-4396-B911-7186B23FDF42}">
      <dgm:prSet/>
      <dgm:spPr/>
      <dgm:t>
        <a:bodyPr/>
        <a:lstStyle/>
        <a:p>
          <a:r>
            <a:rPr lang="cs-CZ" dirty="0" err="1"/>
            <a:t>Tuckmanova</a:t>
          </a:r>
          <a:r>
            <a:rPr lang="cs-CZ" dirty="0"/>
            <a:t> teorie vývoje týmu</a:t>
          </a:r>
          <a:endParaRPr lang="en-US" dirty="0"/>
        </a:p>
      </dgm:t>
    </dgm:pt>
    <dgm:pt modelId="{55D63FAB-952D-4F80-B04F-38F09E1B1AAA}" type="parTrans" cxnId="{C53D5E5C-EC5F-49D7-B3F2-1CEC6C63BC2C}">
      <dgm:prSet/>
      <dgm:spPr/>
      <dgm:t>
        <a:bodyPr/>
        <a:lstStyle/>
        <a:p>
          <a:endParaRPr lang="en-US"/>
        </a:p>
      </dgm:t>
    </dgm:pt>
    <dgm:pt modelId="{477BADB2-78DA-4E8D-ACBD-49728FD28BDB}" type="sibTrans" cxnId="{C53D5E5C-EC5F-49D7-B3F2-1CEC6C63BC2C}">
      <dgm:prSet/>
      <dgm:spPr/>
      <dgm:t>
        <a:bodyPr/>
        <a:lstStyle/>
        <a:p>
          <a:endParaRPr lang="en-US"/>
        </a:p>
      </dgm:t>
    </dgm:pt>
    <dgm:pt modelId="{D4C3485B-F6DF-4DD8-B30B-F10B24FA7C9B}">
      <dgm:prSet/>
      <dgm:spPr/>
      <dgm:t>
        <a:bodyPr/>
        <a:lstStyle/>
        <a:p>
          <a:r>
            <a:rPr lang="cs-CZ" dirty="0"/>
            <a:t>Fáze vývoje týmu</a:t>
          </a:r>
          <a:endParaRPr lang="en-US" dirty="0"/>
        </a:p>
      </dgm:t>
    </dgm:pt>
    <dgm:pt modelId="{5CF976E6-0645-4EB7-A297-A7A700249727}" type="parTrans" cxnId="{DDD9B09F-B1FE-497C-8063-128350C019FA}">
      <dgm:prSet/>
      <dgm:spPr/>
      <dgm:t>
        <a:bodyPr/>
        <a:lstStyle/>
        <a:p>
          <a:endParaRPr lang="en-US"/>
        </a:p>
      </dgm:t>
    </dgm:pt>
    <dgm:pt modelId="{61458053-7C8F-4915-902E-EF1E50460EDC}" type="sibTrans" cxnId="{DDD9B09F-B1FE-497C-8063-128350C019FA}">
      <dgm:prSet/>
      <dgm:spPr/>
      <dgm:t>
        <a:bodyPr/>
        <a:lstStyle/>
        <a:p>
          <a:endParaRPr lang="en-US"/>
        </a:p>
      </dgm:t>
    </dgm:pt>
    <dgm:pt modelId="{51638E42-74FC-426A-A760-63E8F522152E}">
      <dgm:prSet/>
      <dgm:spPr/>
      <dgm:t>
        <a:bodyPr/>
        <a:lstStyle/>
        <a:p>
          <a:r>
            <a:rPr lang="cs-CZ" dirty="0"/>
            <a:t>Sestavování týmu</a:t>
          </a:r>
          <a:endParaRPr lang="en-US" dirty="0"/>
        </a:p>
      </dgm:t>
    </dgm:pt>
    <dgm:pt modelId="{E1E9C3BD-4368-4E60-9AB5-BBE377AD29AE}" type="parTrans" cxnId="{7607F980-8B54-4E54-AD57-E162C3574453}">
      <dgm:prSet/>
      <dgm:spPr/>
      <dgm:t>
        <a:bodyPr/>
        <a:lstStyle/>
        <a:p>
          <a:endParaRPr lang="en-US"/>
        </a:p>
      </dgm:t>
    </dgm:pt>
    <dgm:pt modelId="{247EF7E6-24D1-482B-843F-E7C520451B26}" type="sibTrans" cxnId="{7607F980-8B54-4E54-AD57-E162C3574453}">
      <dgm:prSet/>
      <dgm:spPr/>
      <dgm:t>
        <a:bodyPr/>
        <a:lstStyle/>
        <a:p>
          <a:endParaRPr lang="en-US"/>
        </a:p>
      </dgm:t>
    </dgm:pt>
    <dgm:pt modelId="{30629544-33A4-471E-BAB4-6A100D804982}">
      <dgm:prSet/>
      <dgm:spPr/>
      <dgm:t>
        <a:bodyPr/>
        <a:lstStyle/>
        <a:p>
          <a:r>
            <a:rPr lang="cs-CZ" dirty="0"/>
            <a:t>Sestavený a Samovolně zformovaný tým</a:t>
          </a:r>
          <a:endParaRPr lang="en-US" dirty="0"/>
        </a:p>
      </dgm:t>
    </dgm:pt>
    <dgm:pt modelId="{76FC542A-4758-4C37-85B5-056222BA6D99}" type="parTrans" cxnId="{3128F0C7-F56D-4CC5-949D-3988E928EAF2}">
      <dgm:prSet/>
      <dgm:spPr/>
      <dgm:t>
        <a:bodyPr/>
        <a:lstStyle/>
        <a:p>
          <a:endParaRPr lang="en-US"/>
        </a:p>
      </dgm:t>
    </dgm:pt>
    <dgm:pt modelId="{84AA7FD6-9C1D-4448-82CA-4978533A2973}" type="sibTrans" cxnId="{3128F0C7-F56D-4CC5-949D-3988E928EAF2}">
      <dgm:prSet/>
      <dgm:spPr/>
      <dgm:t>
        <a:bodyPr/>
        <a:lstStyle/>
        <a:p>
          <a:endParaRPr lang="en-US"/>
        </a:p>
      </dgm:t>
    </dgm:pt>
    <dgm:pt modelId="{3BE49BDD-0222-4C5B-9301-A4970DDB60DB}">
      <dgm:prSet/>
      <dgm:spPr/>
      <dgm:t>
        <a:bodyPr/>
        <a:lstStyle/>
        <a:p>
          <a:r>
            <a:rPr lang="cs-CZ" dirty="0"/>
            <a:t>Pohledy na sestavování týmu</a:t>
          </a:r>
          <a:endParaRPr lang="en-US" dirty="0"/>
        </a:p>
      </dgm:t>
    </dgm:pt>
    <dgm:pt modelId="{F81AE44D-9D2D-49FB-A40E-84464BFCF58A}" type="parTrans" cxnId="{2E4B9ABF-C323-4742-B438-298E942A1976}">
      <dgm:prSet/>
      <dgm:spPr/>
      <dgm:t>
        <a:bodyPr/>
        <a:lstStyle/>
        <a:p>
          <a:endParaRPr lang="en-US"/>
        </a:p>
      </dgm:t>
    </dgm:pt>
    <dgm:pt modelId="{276F6FD2-2DE8-49E6-B0D8-FEB2E067D3C7}" type="sibTrans" cxnId="{2E4B9ABF-C323-4742-B438-298E942A1976}">
      <dgm:prSet/>
      <dgm:spPr/>
      <dgm:t>
        <a:bodyPr/>
        <a:lstStyle/>
        <a:p>
          <a:endParaRPr lang="en-US"/>
        </a:p>
      </dgm:t>
    </dgm:pt>
    <dgm:pt modelId="{93E0FB4C-EDCF-4C3E-AA41-E070E2BCCE2B}">
      <dgm:prSet/>
      <dgm:spPr/>
      <dgm:t>
        <a:bodyPr/>
        <a:lstStyle/>
        <a:p>
          <a:r>
            <a:rPr lang="cs-CZ" dirty="0"/>
            <a:t>Budování týmu</a:t>
          </a:r>
          <a:endParaRPr lang="en-US" dirty="0"/>
        </a:p>
      </dgm:t>
    </dgm:pt>
    <dgm:pt modelId="{A3FE9ACA-406F-4D9B-997B-97B984D4C72F}" type="parTrans" cxnId="{E405DACD-F127-45D2-8182-B741834CE6F5}">
      <dgm:prSet/>
      <dgm:spPr/>
      <dgm:t>
        <a:bodyPr/>
        <a:lstStyle/>
        <a:p>
          <a:endParaRPr lang="en-US"/>
        </a:p>
      </dgm:t>
    </dgm:pt>
    <dgm:pt modelId="{73924463-93FF-4D38-9C21-DB5C4DAF365C}" type="sibTrans" cxnId="{E405DACD-F127-45D2-8182-B741834CE6F5}">
      <dgm:prSet/>
      <dgm:spPr/>
      <dgm:t>
        <a:bodyPr/>
        <a:lstStyle/>
        <a:p>
          <a:endParaRPr lang="en-US"/>
        </a:p>
      </dgm:t>
    </dgm:pt>
    <dgm:pt modelId="{464F2FAC-967F-42F5-973B-872159AB1239}">
      <dgm:prSet/>
      <dgm:spPr/>
      <dgm:t>
        <a:bodyPr/>
        <a:lstStyle/>
        <a:p>
          <a:r>
            <a:rPr lang="cs-CZ" dirty="0"/>
            <a:t>Metody budování týmu</a:t>
          </a:r>
          <a:endParaRPr lang="en-US" dirty="0"/>
        </a:p>
      </dgm:t>
    </dgm:pt>
    <dgm:pt modelId="{AE174B21-448B-4BB8-9D8F-E4C58993DDBC}" type="parTrans" cxnId="{35078B53-A32F-47CA-986C-797F24B9002B}">
      <dgm:prSet/>
      <dgm:spPr/>
      <dgm:t>
        <a:bodyPr/>
        <a:lstStyle/>
        <a:p>
          <a:endParaRPr lang="en-US"/>
        </a:p>
      </dgm:t>
    </dgm:pt>
    <dgm:pt modelId="{8C519529-D968-4B6F-823A-2AAB6AD060C2}" type="sibTrans" cxnId="{35078B53-A32F-47CA-986C-797F24B9002B}">
      <dgm:prSet/>
      <dgm:spPr/>
      <dgm:t>
        <a:bodyPr/>
        <a:lstStyle/>
        <a:p>
          <a:endParaRPr lang="en-US"/>
        </a:p>
      </dgm:t>
    </dgm:pt>
    <dgm:pt modelId="{CCBC7834-4FF2-41DB-BC8D-D5DF4BA42C5A}">
      <dgm:prSet/>
      <dgm:spPr/>
      <dgm:t>
        <a:bodyPr/>
        <a:lstStyle/>
        <a:p>
          <a:r>
            <a:rPr lang="cs-CZ" dirty="0"/>
            <a:t>Závěr</a:t>
          </a:r>
          <a:endParaRPr lang="en-US" dirty="0"/>
        </a:p>
      </dgm:t>
    </dgm:pt>
    <dgm:pt modelId="{59E2792E-7737-4F83-B922-757DC0354780}" type="parTrans" cxnId="{43CCA43B-59C3-4479-8820-661DA73D7DCD}">
      <dgm:prSet/>
      <dgm:spPr/>
      <dgm:t>
        <a:bodyPr/>
        <a:lstStyle/>
        <a:p>
          <a:endParaRPr lang="en-US"/>
        </a:p>
      </dgm:t>
    </dgm:pt>
    <dgm:pt modelId="{D177D89A-55EB-45F3-A44F-D5F996537882}" type="sibTrans" cxnId="{43CCA43B-59C3-4479-8820-661DA73D7DCD}">
      <dgm:prSet/>
      <dgm:spPr/>
      <dgm:t>
        <a:bodyPr/>
        <a:lstStyle/>
        <a:p>
          <a:endParaRPr lang="en-US"/>
        </a:p>
      </dgm:t>
    </dgm:pt>
    <dgm:pt modelId="{E86DA819-87CC-4057-BF6C-D7AA21B4C836}" type="pres">
      <dgm:prSet presAssocID="{BFA2EB47-ACA8-4287-AD33-A8BA58466556}" presName="Name0" presStyleCnt="0">
        <dgm:presLayoutVars>
          <dgm:dir/>
          <dgm:animLvl val="lvl"/>
          <dgm:resizeHandles val="exact"/>
        </dgm:presLayoutVars>
      </dgm:prSet>
      <dgm:spPr/>
    </dgm:pt>
    <dgm:pt modelId="{0596B525-91B7-465B-B22F-82924C16FB4C}" type="pres">
      <dgm:prSet presAssocID="{E5C41CD6-4666-4396-B911-7186B23FDF42}" presName="linNode" presStyleCnt="0"/>
      <dgm:spPr/>
    </dgm:pt>
    <dgm:pt modelId="{E567BAC3-0A55-47E6-BECA-0D16E3BCCBA3}" type="pres">
      <dgm:prSet presAssocID="{E5C41CD6-4666-4396-B911-7186B23FDF42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006C0AA0-7BCB-40F6-9B75-7BA79798FCED}" type="pres">
      <dgm:prSet presAssocID="{E5C41CD6-4666-4396-B911-7186B23FDF42}" presName="descendantText" presStyleLbl="alignAccFollowNode1" presStyleIdx="0" presStyleCnt="3">
        <dgm:presLayoutVars>
          <dgm:bulletEnabled val="1"/>
        </dgm:presLayoutVars>
      </dgm:prSet>
      <dgm:spPr/>
    </dgm:pt>
    <dgm:pt modelId="{3002D5B9-EC13-461A-A839-EF9BB8ED38A0}" type="pres">
      <dgm:prSet presAssocID="{477BADB2-78DA-4E8D-ACBD-49728FD28BDB}" presName="sp" presStyleCnt="0"/>
      <dgm:spPr/>
    </dgm:pt>
    <dgm:pt modelId="{A0014FAD-4D40-41AC-B934-F0EBDCB7953A}" type="pres">
      <dgm:prSet presAssocID="{51638E42-74FC-426A-A760-63E8F522152E}" presName="linNode" presStyleCnt="0"/>
      <dgm:spPr/>
    </dgm:pt>
    <dgm:pt modelId="{19BF8677-DC05-4AE4-97DB-100CFFFBAC7D}" type="pres">
      <dgm:prSet presAssocID="{51638E42-74FC-426A-A760-63E8F522152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5DF209F-B92C-4A9B-AC42-E5E8B272FF15}" type="pres">
      <dgm:prSet presAssocID="{51638E42-74FC-426A-A760-63E8F522152E}" presName="descendantText" presStyleLbl="alignAccFollowNode1" presStyleIdx="1" presStyleCnt="3">
        <dgm:presLayoutVars>
          <dgm:bulletEnabled val="1"/>
        </dgm:presLayoutVars>
      </dgm:prSet>
      <dgm:spPr/>
    </dgm:pt>
    <dgm:pt modelId="{258A117F-9FF6-455D-B99B-4C8D9695138B}" type="pres">
      <dgm:prSet presAssocID="{247EF7E6-24D1-482B-843F-E7C520451B26}" presName="sp" presStyleCnt="0"/>
      <dgm:spPr/>
    </dgm:pt>
    <dgm:pt modelId="{9B4CEE6D-CDF0-4939-9EB2-FC6B85771781}" type="pres">
      <dgm:prSet presAssocID="{93E0FB4C-EDCF-4C3E-AA41-E070E2BCCE2B}" presName="linNode" presStyleCnt="0"/>
      <dgm:spPr/>
    </dgm:pt>
    <dgm:pt modelId="{31342FEC-082F-40C2-9127-0A5131FB6B37}" type="pres">
      <dgm:prSet presAssocID="{93E0FB4C-EDCF-4C3E-AA41-E070E2BCCE2B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48163EAE-F014-4FD3-A1D7-FE1E5D809C4F}" type="pres">
      <dgm:prSet presAssocID="{93E0FB4C-EDCF-4C3E-AA41-E070E2BCCE2B}" presName="descendantText" presStyleLbl="alignAccFollowNode1" presStyleIdx="2" presStyleCnt="3">
        <dgm:presLayoutVars>
          <dgm:bulletEnabled val="1"/>
        </dgm:presLayoutVars>
      </dgm:prSet>
      <dgm:spPr/>
    </dgm:pt>
    <dgm:pt modelId="{F5C820D5-7A86-4A7D-A66A-6DCC6757B85A}" type="pres">
      <dgm:prSet presAssocID="{73924463-93FF-4D38-9C21-DB5C4DAF365C}" presName="sp" presStyleCnt="0"/>
      <dgm:spPr/>
    </dgm:pt>
    <dgm:pt modelId="{3377614F-99FD-419A-824B-F5DE241C7248}" type="pres">
      <dgm:prSet presAssocID="{CCBC7834-4FF2-41DB-BC8D-D5DF4BA42C5A}" presName="linNode" presStyleCnt="0"/>
      <dgm:spPr/>
    </dgm:pt>
    <dgm:pt modelId="{A95AC132-0948-4903-8FED-E7A947203315}" type="pres">
      <dgm:prSet presAssocID="{CCBC7834-4FF2-41DB-BC8D-D5DF4BA42C5A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EE7AD32F-50E3-49C1-B4AE-4525829D8309}" type="presOf" srcId="{D4C3485B-F6DF-4DD8-B30B-F10B24FA7C9B}" destId="{006C0AA0-7BCB-40F6-9B75-7BA79798FCED}" srcOrd="0" destOrd="0" presId="urn:microsoft.com/office/officeart/2005/8/layout/vList5"/>
    <dgm:cxn modelId="{43CCA43B-59C3-4479-8820-661DA73D7DCD}" srcId="{BFA2EB47-ACA8-4287-AD33-A8BA58466556}" destId="{CCBC7834-4FF2-41DB-BC8D-D5DF4BA42C5A}" srcOrd="3" destOrd="0" parTransId="{59E2792E-7737-4F83-B922-757DC0354780}" sibTransId="{D177D89A-55EB-45F3-A44F-D5F996537882}"/>
    <dgm:cxn modelId="{C53D5E5C-EC5F-49D7-B3F2-1CEC6C63BC2C}" srcId="{BFA2EB47-ACA8-4287-AD33-A8BA58466556}" destId="{E5C41CD6-4666-4396-B911-7186B23FDF42}" srcOrd="0" destOrd="0" parTransId="{55D63FAB-952D-4F80-B04F-38F09E1B1AAA}" sibTransId="{477BADB2-78DA-4E8D-ACBD-49728FD28BDB}"/>
    <dgm:cxn modelId="{35078B53-A32F-47CA-986C-797F24B9002B}" srcId="{93E0FB4C-EDCF-4C3E-AA41-E070E2BCCE2B}" destId="{464F2FAC-967F-42F5-973B-872159AB1239}" srcOrd="0" destOrd="0" parTransId="{AE174B21-448B-4BB8-9D8F-E4C58993DDBC}" sibTransId="{8C519529-D968-4B6F-823A-2AAB6AD060C2}"/>
    <dgm:cxn modelId="{65975576-0A3F-454C-B111-0BF08CBBAD73}" type="presOf" srcId="{51638E42-74FC-426A-A760-63E8F522152E}" destId="{19BF8677-DC05-4AE4-97DB-100CFFFBAC7D}" srcOrd="0" destOrd="0" presId="urn:microsoft.com/office/officeart/2005/8/layout/vList5"/>
    <dgm:cxn modelId="{7607F980-8B54-4E54-AD57-E162C3574453}" srcId="{BFA2EB47-ACA8-4287-AD33-A8BA58466556}" destId="{51638E42-74FC-426A-A760-63E8F522152E}" srcOrd="1" destOrd="0" parTransId="{E1E9C3BD-4368-4E60-9AB5-BBE377AD29AE}" sibTransId="{247EF7E6-24D1-482B-843F-E7C520451B26}"/>
    <dgm:cxn modelId="{F906BA92-4041-414B-A9AF-2967619AD18E}" type="presOf" srcId="{464F2FAC-967F-42F5-973B-872159AB1239}" destId="{48163EAE-F014-4FD3-A1D7-FE1E5D809C4F}" srcOrd="0" destOrd="0" presId="urn:microsoft.com/office/officeart/2005/8/layout/vList5"/>
    <dgm:cxn modelId="{DDD9B09F-B1FE-497C-8063-128350C019FA}" srcId="{E5C41CD6-4666-4396-B911-7186B23FDF42}" destId="{D4C3485B-F6DF-4DD8-B30B-F10B24FA7C9B}" srcOrd="0" destOrd="0" parTransId="{5CF976E6-0645-4EB7-A297-A7A700249727}" sibTransId="{61458053-7C8F-4915-902E-EF1E50460EDC}"/>
    <dgm:cxn modelId="{17D610A3-2EE7-4391-AA43-A4EB33DE7731}" type="presOf" srcId="{3BE49BDD-0222-4C5B-9301-A4970DDB60DB}" destId="{85DF209F-B92C-4A9B-AC42-E5E8B272FF15}" srcOrd="0" destOrd="1" presId="urn:microsoft.com/office/officeart/2005/8/layout/vList5"/>
    <dgm:cxn modelId="{8DD442AC-E76B-42E8-A02A-BEB4AF41CA84}" type="presOf" srcId="{93E0FB4C-EDCF-4C3E-AA41-E070E2BCCE2B}" destId="{31342FEC-082F-40C2-9127-0A5131FB6B37}" srcOrd="0" destOrd="0" presId="urn:microsoft.com/office/officeart/2005/8/layout/vList5"/>
    <dgm:cxn modelId="{AB17B1AD-F11A-4564-8EC4-0F505617D5EF}" type="presOf" srcId="{CCBC7834-4FF2-41DB-BC8D-D5DF4BA42C5A}" destId="{A95AC132-0948-4903-8FED-E7A947203315}" srcOrd="0" destOrd="0" presId="urn:microsoft.com/office/officeart/2005/8/layout/vList5"/>
    <dgm:cxn modelId="{2E4B9ABF-C323-4742-B438-298E942A1976}" srcId="{51638E42-74FC-426A-A760-63E8F522152E}" destId="{3BE49BDD-0222-4C5B-9301-A4970DDB60DB}" srcOrd="1" destOrd="0" parTransId="{F81AE44D-9D2D-49FB-A40E-84464BFCF58A}" sibTransId="{276F6FD2-2DE8-49E6-B0D8-FEB2E067D3C7}"/>
    <dgm:cxn modelId="{3128F0C7-F56D-4CC5-949D-3988E928EAF2}" srcId="{51638E42-74FC-426A-A760-63E8F522152E}" destId="{30629544-33A4-471E-BAB4-6A100D804982}" srcOrd="0" destOrd="0" parTransId="{76FC542A-4758-4C37-85B5-056222BA6D99}" sibTransId="{84AA7FD6-9C1D-4448-82CA-4978533A2973}"/>
    <dgm:cxn modelId="{E405DACD-F127-45D2-8182-B741834CE6F5}" srcId="{BFA2EB47-ACA8-4287-AD33-A8BA58466556}" destId="{93E0FB4C-EDCF-4C3E-AA41-E070E2BCCE2B}" srcOrd="2" destOrd="0" parTransId="{A3FE9ACA-406F-4D9B-997B-97B984D4C72F}" sibTransId="{73924463-93FF-4D38-9C21-DB5C4DAF365C}"/>
    <dgm:cxn modelId="{3CF424CE-9C41-43BF-BE38-F48524C6F107}" type="presOf" srcId="{30629544-33A4-471E-BAB4-6A100D804982}" destId="{85DF209F-B92C-4A9B-AC42-E5E8B272FF15}" srcOrd="0" destOrd="0" presId="urn:microsoft.com/office/officeart/2005/8/layout/vList5"/>
    <dgm:cxn modelId="{B161B4D5-E97E-49ED-9F19-C4B2592056AD}" type="presOf" srcId="{E5C41CD6-4666-4396-B911-7186B23FDF42}" destId="{E567BAC3-0A55-47E6-BECA-0D16E3BCCBA3}" srcOrd="0" destOrd="0" presId="urn:microsoft.com/office/officeart/2005/8/layout/vList5"/>
    <dgm:cxn modelId="{AA642AE2-947A-476E-BC49-8D8DFA5179F2}" type="presOf" srcId="{BFA2EB47-ACA8-4287-AD33-A8BA58466556}" destId="{E86DA819-87CC-4057-BF6C-D7AA21B4C836}" srcOrd="0" destOrd="0" presId="urn:microsoft.com/office/officeart/2005/8/layout/vList5"/>
    <dgm:cxn modelId="{71683653-00EA-45C6-B04E-C2835072A5EA}" type="presParOf" srcId="{E86DA819-87CC-4057-BF6C-D7AA21B4C836}" destId="{0596B525-91B7-465B-B22F-82924C16FB4C}" srcOrd="0" destOrd="0" presId="urn:microsoft.com/office/officeart/2005/8/layout/vList5"/>
    <dgm:cxn modelId="{F1632499-4D33-4B2B-8277-EC2F2F4A20ED}" type="presParOf" srcId="{0596B525-91B7-465B-B22F-82924C16FB4C}" destId="{E567BAC3-0A55-47E6-BECA-0D16E3BCCBA3}" srcOrd="0" destOrd="0" presId="urn:microsoft.com/office/officeart/2005/8/layout/vList5"/>
    <dgm:cxn modelId="{0C509D9A-BAE0-4DF5-9C47-02C5FBA65ECD}" type="presParOf" srcId="{0596B525-91B7-465B-B22F-82924C16FB4C}" destId="{006C0AA0-7BCB-40F6-9B75-7BA79798FCED}" srcOrd="1" destOrd="0" presId="urn:microsoft.com/office/officeart/2005/8/layout/vList5"/>
    <dgm:cxn modelId="{76245F93-3D9D-4675-8CD3-30C89A3CCD95}" type="presParOf" srcId="{E86DA819-87CC-4057-BF6C-D7AA21B4C836}" destId="{3002D5B9-EC13-461A-A839-EF9BB8ED38A0}" srcOrd="1" destOrd="0" presId="urn:microsoft.com/office/officeart/2005/8/layout/vList5"/>
    <dgm:cxn modelId="{E92DD0B6-3C0C-4ACD-A22E-0EB4F1FA029E}" type="presParOf" srcId="{E86DA819-87CC-4057-BF6C-D7AA21B4C836}" destId="{A0014FAD-4D40-41AC-B934-F0EBDCB7953A}" srcOrd="2" destOrd="0" presId="urn:microsoft.com/office/officeart/2005/8/layout/vList5"/>
    <dgm:cxn modelId="{14F5BBEB-EC10-4817-9D41-5B83666EFCCF}" type="presParOf" srcId="{A0014FAD-4D40-41AC-B934-F0EBDCB7953A}" destId="{19BF8677-DC05-4AE4-97DB-100CFFFBAC7D}" srcOrd="0" destOrd="0" presId="urn:microsoft.com/office/officeart/2005/8/layout/vList5"/>
    <dgm:cxn modelId="{7797D106-85EC-492A-A64C-B7EB4F1951B4}" type="presParOf" srcId="{A0014FAD-4D40-41AC-B934-F0EBDCB7953A}" destId="{85DF209F-B92C-4A9B-AC42-E5E8B272FF15}" srcOrd="1" destOrd="0" presId="urn:microsoft.com/office/officeart/2005/8/layout/vList5"/>
    <dgm:cxn modelId="{2FCA2D9E-BD7F-467F-B451-5322AD9D4589}" type="presParOf" srcId="{E86DA819-87CC-4057-BF6C-D7AA21B4C836}" destId="{258A117F-9FF6-455D-B99B-4C8D9695138B}" srcOrd="3" destOrd="0" presId="urn:microsoft.com/office/officeart/2005/8/layout/vList5"/>
    <dgm:cxn modelId="{474449D9-100B-481A-B468-AD77E3E9ED90}" type="presParOf" srcId="{E86DA819-87CC-4057-BF6C-D7AA21B4C836}" destId="{9B4CEE6D-CDF0-4939-9EB2-FC6B85771781}" srcOrd="4" destOrd="0" presId="urn:microsoft.com/office/officeart/2005/8/layout/vList5"/>
    <dgm:cxn modelId="{72FD3934-F84D-4E40-818C-7C3F6CDC2247}" type="presParOf" srcId="{9B4CEE6D-CDF0-4939-9EB2-FC6B85771781}" destId="{31342FEC-082F-40C2-9127-0A5131FB6B37}" srcOrd="0" destOrd="0" presId="urn:microsoft.com/office/officeart/2005/8/layout/vList5"/>
    <dgm:cxn modelId="{556C530B-42F9-433A-B488-562EC0515A5D}" type="presParOf" srcId="{9B4CEE6D-CDF0-4939-9EB2-FC6B85771781}" destId="{48163EAE-F014-4FD3-A1D7-FE1E5D809C4F}" srcOrd="1" destOrd="0" presId="urn:microsoft.com/office/officeart/2005/8/layout/vList5"/>
    <dgm:cxn modelId="{641BF45A-CFAC-4F31-B4A4-C1D21D4D2A0E}" type="presParOf" srcId="{E86DA819-87CC-4057-BF6C-D7AA21B4C836}" destId="{F5C820D5-7A86-4A7D-A66A-6DCC6757B85A}" srcOrd="5" destOrd="0" presId="urn:microsoft.com/office/officeart/2005/8/layout/vList5"/>
    <dgm:cxn modelId="{0005BDF1-9CB1-4418-A2CC-5860323F400C}" type="presParOf" srcId="{E86DA819-87CC-4057-BF6C-D7AA21B4C836}" destId="{3377614F-99FD-419A-824B-F5DE241C7248}" srcOrd="6" destOrd="0" presId="urn:microsoft.com/office/officeart/2005/8/layout/vList5"/>
    <dgm:cxn modelId="{10D21AE6-E0D6-40B4-A74E-2C1FAACED0F9}" type="presParOf" srcId="{3377614F-99FD-419A-824B-F5DE241C7248}" destId="{A95AC132-0948-4903-8FED-E7A94720331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C0AA0-7BCB-40F6-9B75-7BA79798FCED}">
      <dsp:nvSpPr>
        <dsp:cNvPr id="0" name=""/>
        <dsp:cNvSpPr/>
      </dsp:nvSpPr>
      <dsp:spPr>
        <a:xfrm rot="5400000">
          <a:off x="6475153" y="-2761095"/>
          <a:ext cx="729116" cy="643737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Fáze vývoje týmu</a:t>
          </a:r>
          <a:endParaRPr lang="en-US" sz="1900" kern="1200" dirty="0"/>
        </a:p>
      </dsp:txBody>
      <dsp:txXfrm rot="-5400000">
        <a:off x="3621024" y="128627"/>
        <a:ext cx="6401783" cy="657930"/>
      </dsp:txXfrm>
    </dsp:sp>
    <dsp:sp modelId="{E567BAC3-0A55-47E6-BECA-0D16E3BCCBA3}">
      <dsp:nvSpPr>
        <dsp:cNvPr id="0" name=""/>
        <dsp:cNvSpPr/>
      </dsp:nvSpPr>
      <dsp:spPr>
        <a:xfrm>
          <a:off x="0" y="1894"/>
          <a:ext cx="3621024" cy="9113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Tuckmanova</a:t>
          </a:r>
          <a:r>
            <a:rPr lang="cs-CZ" sz="2500" kern="1200" dirty="0"/>
            <a:t> teorie vývoje týmu</a:t>
          </a:r>
          <a:endParaRPr lang="en-US" sz="2500" kern="1200" dirty="0"/>
        </a:p>
      </dsp:txBody>
      <dsp:txXfrm>
        <a:off x="44491" y="46385"/>
        <a:ext cx="3532042" cy="822413"/>
      </dsp:txXfrm>
    </dsp:sp>
    <dsp:sp modelId="{85DF209F-B92C-4A9B-AC42-E5E8B272FF15}">
      <dsp:nvSpPr>
        <dsp:cNvPr id="0" name=""/>
        <dsp:cNvSpPr/>
      </dsp:nvSpPr>
      <dsp:spPr>
        <a:xfrm rot="5400000">
          <a:off x="6475153" y="-1804130"/>
          <a:ext cx="729116" cy="6437376"/>
        </a:xfrm>
        <a:prstGeom prst="round2SameRect">
          <a:avLst/>
        </a:prstGeom>
        <a:solidFill>
          <a:schemeClr val="accent2">
            <a:tint val="40000"/>
            <a:alpha val="90000"/>
            <a:hueOff val="123599"/>
            <a:satOff val="-11908"/>
            <a:lumOff val="-1255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123599"/>
              <a:satOff val="-11908"/>
              <a:lumOff val="-12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Sestavený a Samovolně zformovaný tým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Pohledy na sestavování týmu</a:t>
          </a:r>
          <a:endParaRPr lang="en-US" sz="1900" kern="1200" dirty="0"/>
        </a:p>
      </dsp:txBody>
      <dsp:txXfrm rot="-5400000">
        <a:off x="3621024" y="1085592"/>
        <a:ext cx="6401783" cy="657930"/>
      </dsp:txXfrm>
    </dsp:sp>
    <dsp:sp modelId="{19BF8677-DC05-4AE4-97DB-100CFFFBAC7D}">
      <dsp:nvSpPr>
        <dsp:cNvPr id="0" name=""/>
        <dsp:cNvSpPr/>
      </dsp:nvSpPr>
      <dsp:spPr>
        <a:xfrm>
          <a:off x="0" y="958859"/>
          <a:ext cx="3621024" cy="911395"/>
        </a:xfrm>
        <a:prstGeom prst="roundRect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Sestavování týmu</a:t>
          </a:r>
          <a:endParaRPr lang="en-US" sz="2500" kern="1200" dirty="0"/>
        </a:p>
      </dsp:txBody>
      <dsp:txXfrm>
        <a:off x="44491" y="1003350"/>
        <a:ext cx="3532042" cy="822413"/>
      </dsp:txXfrm>
    </dsp:sp>
    <dsp:sp modelId="{48163EAE-F014-4FD3-A1D7-FE1E5D809C4F}">
      <dsp:nvSpPr>
        <dsp:cNvPr id="0" name=""/>
        <dsp:cNvSpPr/>
      </dsp:nvSpPr>
      <dsp:spPr>
        <a:xfrm rot="5400000">
          <a:off x="6475153" y="-847165"/>
          <a:ext cx="729116" cy="6437376"/>
        </a:xfrm>
        <a:prstGeom prst="round2SameRect">
          <a:avLst/>
        </a:prstGeom>
        <a:solidFill>
          <a:schemeClr val="accent2">
            <a:tint val="40000"/>
            <a:alpha val="90000"/>
            <a:hueOff val="247198"/>
            <a:satOff val="-23816"/>
            <a:lumOff val="-2511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247198"/>
              <a:satOff val="-23816"/>
              <a:lumOff val="-25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Metody budování týmu</a:t>
          </a:r>
          <a:endParaRPr lang="en-US" sz="1900" kern="1200" dirty="0"/>
        </a:p>
      </dsp:txBody>
      <dsp:txXfrm rot="-5400000">
        <a:off x="3621024" y="2042557"/>
        <a:ext cx="6401783" cy="657930"/>
      </dsp:txXfrm>
    </dsp:sp>
    <dsp:sp modelId="{31342FEC-082F-40C2-9127-0A5131FB6B37}">
      <dsp:nvSpPr>
        <dsp:cNvPr id="0" name=""/>
        <dsp:cNvSpPr/>
      </dsp:nvSpPr>
      <dsp:spPr>
        <a:xfrm>
          <a:off x="0" y="1915824"/>
          <a:ext cx="3621024" cy="911395"/>
        </a:xfrm>
        <a:prstGeom prst="roundRect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Budování týmu</a:t>
          </a:r>
          <a:endParaRPr lang="en-US" sz="2500" kern="1200" dirty="0"/>
        </a:p>
      </dsp:txBody>
      <dsp:txXfrm>
        <a:off x="44491" y="1960315"/>
        <a:ext cx="3532042" cy="822413"/>
      </dsp:txXfrm>
    </dsp:sp>
    <dsp:sp modelId="{A95AC132-0948-4903-8FED-E7A947203315}">
      <dsp:nvSpPr>
        <dsp:cNvPr id="0" name=""/>
        <dsp:cNvSpPr/>
      </dsp:nvSpPr>
      <dsp:spPr>
        <a:xfrm>
          <a:off x="0" y="2872789"/>
          <a:ext cx="3621024" cy="911395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Závěr</a:t>
          </a:r>
          <a:endParaRPr lang="en-US" sz="2500" kern="1200" dirty="0"/>
        </a:p>
      </dsp:txBody>
      <dsp:txXfrm>
        <a:off x="44491" y="2917280"/>
        <a:ext cx="3532042" cy="822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F8636-D607-451F-A56C-8CF051AA88FF}" type="datetimeFigureOut">
              <a:t>30. 11. 2022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C8D26-1CC1-42F4-81B9-72EF0155820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053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8677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106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3010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7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6318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986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446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395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527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922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721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109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15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Tuckman </a:t>
            </a:r>
            <a:r>
              <a:rPr lang="en-US" err="1">
                <a:cs typeface="Calibri"/>
              </a:rPr>
              <a:t>spolupracoval</a:t>
            </a:r>
            <a:r>
              <a:rPr lang="en-US">
                <a:cs typeface="Calibri"/>
              </a:rPr>
              <a:t> s </a:t>
            </a:r>
            <a:r>
              <a:rPr lang="en-US" err="1">
                <a:cs typeface="Calibri"/>
              </a:rPr>
              <a:t>týmem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psychologů</a:t>
            </a:r>
            <a:r>
              <a:rPr lang="en-US">
                <a:cs typeface="Calibri"/>
              </a:rPr>
              <a:t> pod </a:t>
            </a:r>
            <a:r>
              <a:rPr lang="en-US" err="1">
                <a:cs typeface="Calibri"/>
              </a:rPr>
              <a:t>záštitou</a:t>
            </a:r>
            <a:r>
              <a:rPr lang="en-US">
                <a:cs typeface="Calibri"/>
              </a:rPr>
              <a:t> U.S. Navy, </a:t>
            </a:r>
            <a:r>
              <a:rPr lang="en-US" err="1">
                <a:cs typeface="Calibri"/>
              </a:rPr>
              <a:t>popisoval</a:t>
            </a:r>
            <a:r>
              <a:rPr lang="en-US"/>
              <a:t> </a:t>
            </a:r>
            <a:r>
              <a:rPr lang="en-US" err="1"/>
              <a:t>chování</a:t>
            </a:r>
            <a:r>
              <a:rPr lang="en-US"/>
              <a:t> a </a:t>
            </a:r>
            <a:r>
              <a:rPr lang="en-US" err="1"/>
              <a:t>práci</a:t>
            </a:r>
            <a:r>
              <a:rPr lang="en-US"/>
              <a:t> </a:t>
            </a:r>
            <a:r>
              <a:rPr lang="en-US" err="1"/>
              <a:t>malých</a:t>
            </a:r>
            <a:r>
              <a:rPr lang="en-US"/>
              <a:t> </a:t>
            </a:r>
            <a:r>
              <a:rPr lang="en-US" err="1"/>
              <a:t>skupin</a:t>
            </a:r>
            <a:endParaRPr lang="en-US" err="1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C8D26-1CC1-42F4-81B9-72EF01558202}" type="slidenum"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138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03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38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98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77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232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5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93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54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93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8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45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86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337230979_Team_Assembly?fbclid=IwAR3ypg70HJ8uxaICMqmE-asbJ55nzdpSRI5Si8ekkLrhEzfhjVVrmWGmJa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eyrdv/65321_Vanicka_teambuilding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eyrdv/65321_Vanicka_teambuilding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eyrdv/65321_Vanicka_teambuilding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eyrdv/65321_Vanicka_teambuilding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eyrdv/65321_Vanicka_teambuilding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ktionevents.co.uk/team-building/blog/tuckman-theor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the-happy-manager.com/article/teamwork-theory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ktionevents.co.uk/team-building/blog/tuckman-theor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-happy-manager.com/article/teamwork-theory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ktionevents.co.uk/team-building/blog/tuckman-theor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-happy-manager.com/article/teamwork-theory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ktionevents.co.uk/team-building/blog/tuckman-theor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-happy-manager.com/article/teamwork-theory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337230979_Team_Assembly?fbclid=IwAR3ypg70HJ8uxaICMqmE-asbJ55nzdpSRI5Si8ekkLrhEzfhjVVrmWGmJa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337230979_Team_Assembly?fbclid=IwAR3ypg70HJ8uxaICMqmE-asbJ55nzdpSRI5Si8ekkLrhEzfhjVVrmWGmJa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337230979_Team_Assembly?fbclid=IwAR3ypg70HJ8uxaICMqmE-asbJ55nzdpSRI5Si8ekkLrhEzfhjVVrmWGmJa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65201" y="643467"/>
            <a:ext cx="6255026" cy="5054008"/>
          </a:xfrm>
        </p:spPr>
        <p:txBody>
          <a:bodyPr anchor="ctr">
            <a:normAutofit/>
          </a:bodyPr>
          <a:lstStyle/>
          <a:p>
            <a:pPr algn="r"/>
            <a:r>
              <a:rPr lang="cs-CZ">
                <a:cs typeface="Calibri Light"/>
              </a:rPr>
              <a:t>Sestavování týmu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70995" y="643467"/>
            <a:ext cx="3341488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>
                <a:cs typeface="Calibri"/>
              </a:rPr>
              <a:t>Ondřej Bareš, Laura Thonová</a:t>
            </a:r>
            <a:endParaRPr lang="cs-CZ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Sestavování týmu</a:t>
            </a:r>
            <a:r>
              <a:rPr lang="cs-CZ" dirty="0">
                <a:solidFill>
                  <a:schemeClr val="tx1"/>
                </a:solidFill>
                <a:cs typeface="Calibri Light"/>
              </a:rPr>
              <a:t> </a:t>
            </a:r>
            <a:endParaRPr lang="cs-CZ" sz="1800" dirty="0">
              <a:solidFill>
                <a:schemeClr val="tx1"/>
              </a:solidFill>
              <a:cs typeface="Calibri Ligh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B8A1E9-E3DD-B2FD-D40D-19EB18827622}"/>
              </a:ext>
            </a:extLst>
          </p:cNvPr>
          <p:cNvSpPr txBox="1"/>
          <p:nvPr/>
        </p:nvSpPr>
        <p:spPr>
          <a:xfrm>
            <a:off x="5771" y="6393295"/>
            <a:ext cx="1218903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Twyman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, </a:t>
            </a:r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Marlon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. 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Team </a:t>
            </a:r>
            <a:r>
              <a:rPr lang="cs-CZ" sz="1200" i="1" dirty="0" err="1">
                <a:solidFill>
                  <a:schemeClr val="bg1"/>
                </a:solidFill>
                <a:ea typeface="+mn-lt"/>
                <a:cs typeface="+mn-lt"/>
              </a:rPr>
              <a:t>Assembly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. 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(2019). Online: </a:t>
            </a:r>
            <a:r>
              <a:rPr lang="cs-CZ" sz="1200" dirty="0">
                <a:ea typeface="+mn-lt"/>
                <a:cs typeface="+mn-lt"/>
                <a:hlinkClick r:id="rId3"/>
              </a:rPr>
              <a:t>https://www.researchgate.net/publication/337230979_Team_</a:t>
            </a:r>
            <a:r>
              <a:rPr lang="cs-CZ" sz="1200" dirty="0">
                <a:cs typeface="Calibri"/>
                <a:hlinkClick r:id="rId3"/>
              </a:rPr>
              <a:t>Assembly?fbclid=</a:t>
            </a:r>
            <a:r>
              <a:rPr lang="cs-CZ" sz="1200" dirty="0">
                <a:ea typeface="+mn-lt"/>
                <a:cs typeface="+mn-lt"/>
                <a:hlinkClick r:id="rId3"/>
              </a:rPr>
              <a:t>IwAR3ypg70HJ8uxaICMqmE-asbJ55nzdpSRI5Si8ekkLrhEzfhjVVrmWGmJak</a:t>
            </a:r>
            <a:r>
              <a:rPr lang="cs-CZ" sz="1200" dirty="0">
                <a:ea typeface="+mn-lt"/>
                <a:cs typeface="+mn-lt"/>
              </a:rPr>
              <a:t> 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</a:p>
          <a:p>
            <a:endParaRPr lang="cs-CZ" sz="1200" dirty="0">
              <a:ea typeface="+mn-lt"/>
              <a:cs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F4F384-C7F8-7312-6AA6-522B74DF9E6D}"/>
              </a:ext>
            </a:extLst>
          </p:cNvPr>
          <p:cNvSpPr txBox="1"/>
          <p:nvPr/>
        </p:nvSpPr>
        <p:spPr>
          <a:xfrm>
            <a:off x="606135" y="4531590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C3FFD9-C5A4-31AA-112F-42272543C8D5}"/>
              </a:ext>
            </a:extLst>
          </p:cNvPr>
          <p:cNvSpPr txBox="1"/>
          <p:nvPr/>
        </p:nvSpPr>
        <p:spPr>
          <a:xfrm>
            <a:off x="462971" y="5119186"/>
            <a:ext cx="11299246" cy="780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sz="2300">
              <a:cs typeface="Calibri"/>
            </a:endParaRPr>
          </a:p>
          <a:p>
            <a:endParaRPr lang="cs-CZ" sz="2400">
              <a:cs typeface="Calibri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4716FE39-5965-4547-F2B3-0EAFEF9E17B2}"/>
              </a:ext>
            </a:extLst>
          </p:cNvPr>
          <p:cNvSpPr txBox="1"/>
          <p:nvPr/>
        </p:nvSpPr>
        <p:spPr>
          <a:xfrm>
            <a:off x="457608" y="4317117"/>
            <a:ext cx="5985163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cs-CZ" sz="2300" dirty="0">
              <a:cs typeface="Calibri"/>
            </a:endParaRP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D4EEA6A7-E284-74F3-E4AD-A5B20B66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3513"/>
            <a:ext cx="10515600" cy="48781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Ekosystémový pohled</a:t>
            </a:r>
            <a:endParaRPr lang="en-US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cs-CZ" sz="2300" dirty="0">
                <a:ea typeface="+mn-lt"/>
                <a:cs typeface="+mn-lt"/>
              </a:rPr>
              <a:t>Zohlednění vnějšího prostředí, ve kterém tým existuje</a:t>
            </a:r>
            <a:endParaRPr lang="en-US" sz="230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cs-CZ" sz="2300" dirty="0">
                <a:ea typeface="+mn-lt"/>
                <a:cs typeface="+mn-lt"/>
              </a:rPr>
              <a:t>Tým muže být považován za neúspěšný, pokud se jeho cíl značně liší od celkového směřování mateřské organizace</a:t>
            </a:r>
            <a:endParaRPr lang="en-US" sz="230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cs-CZ" sz="2300" dirty="0">
                <a:ea typeface="+mn-lt"/>
                <a:cs typeface="+mn-lt"/>
              </a:rPr>
              <a:t>Tým může vzniknout z členů různých jiných týmů (nějakou formou sousedících) lišících se zaměřením, toto vytváří propojenost týmů přes členy</a:t>
            </a:r>
            <a:endParaRPr lang="en-US" sz="230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cs-CZ" sz="2300" dirty="0">
                <a:ea typeface="+mn-lt"/>
                <a:cs typeface="+mn-lt"/>
              </a:rPr>
              <a:t>Takovéto propojení lidí může vést i ke vzniku nových (interdisciplinárních) oborů</a:t>
            </a:r>
          </a:p>
          <a:p>
            <a:pPr marL="342900" indent="-342900">
              <a:buFont typeface="Arial"/>
              <a:buChar char="•"/>
            </a:pPr>
            <a:endParaRPr lang="cs-CZ" sz="2300" dirty="0">
              <a:ea typeface="+mn-lt"/>
              <a:cs typeface="+mn-lt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Se sestavováním týmu může významně pomoct technologie</a:t>
            </a:r>
            <a:endParaRPr lang="en-US" sz="2300">
              <a:ea typeface="+mn-lt"/>
              <a:cs typeface="+mn-lt"/>
            </a:endParaRPr>
          </a:p>
          <a:p>
            <a:pPr marL="200660" lvl="1" indent="0">
              <a:buNone/>
            </a:pPr>
            <a:r>
              <a:rPr lang="cs-CZ" sz="2300" dirty="0">
                <a:ea typeface="+mn-lt"/>
                <a:cs typeface="+mn-lt"/>
              </a:rPr>
              <a:t>   </a:t>
            </a:r>
            <a:r>
              <a:rPr lang="cs-CZ" sz="2300" dirty="0">
                <a:solidFill>
                  <a:schemeClr val="accent1"/>
                </a:solidFill>
                <a:ea typeface="+mn-lt"/>
                <a:cs typeface="+mn-lt"/>
              </a:rPr>
              <a:t> -</a:t>
            </a:r>
            <a:r>
              <a:rPr lang="cs-CZ" sz="2300" dirty="0">
                <a:ea typeface="+mn-lt"/>
                <a:cs typeface="+mn-lt"/>
              </a:rPr>
              <a:t> dostupné informace o možných členech, </a:t>
            </a:r>
            <a:r>
              <a:rPr lang="cs-CZ" sz="2300" dirty="0" err="1">
                <a:ea typeface="+mn-lt"/>
                <a:cs typeface="+mn-lt"/>
              </a:rPr>
              <a:t>doporučovací</a:t>
            </a:r>
            <a:r>
              <a:rPr lang="cs-CZ" sz="2300" dirty="0">
                <a:ea typeface="+mn-lt"/>
                <a:cs typeface="+mn-lt"/>
              </a:rPr>
              <a:t> algoritmy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solidFill>
                <a:srgbClr val="E48312"/>
              </a:solidFill>
              <a:cs typeface="Calibri" panose="020F0502020204030204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cs typeface="Calibri" panose="020F0502020204030204"/>
            </a:endParaRPr>
          </a:p>
          <a:p>
            <a:pPr marL="0" indent="0">
              <a:buNone/>
            </a:pPr>
            <a:endParaRPr lang="cs-CZ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8831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Budování týmu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B8A1E9-E3DD-B2FD-D40D-19EB18827622}"/>
              </a:ext>
            </a:extLst>
          </p:cNvPr>
          <p:cNvSpPr txBox="1"/>
          <p:nvPr/>
        </p:nvSpPr>
        <p:spPr>
          <a:xfrm>
            <a:off x="5771" y="6393295"/>
            <a:ext cx="985084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Vanická, Hana. (2008). 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Formování a rozvoj pracovního týmu.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Online:</a:t>
            </a:r>
            <a:r>
              <a:rPr lang="cs-CZ" sz="1200" dirty="0">
                <a:ea typeface="+mn-lt"/>
                <a:cs typeface="+mn-lt"/>
              </a:rPr>
              <a:t> </a:t>
            </a:r>
            <a:r>
              <a:rPr lang="cs-CZ" sz="1200" dirty="0">
                <a:ea typeface="+mn-lt"/>
                <a:cs typeface="+mn-lt"/>
                <a:hlinkClick r:id="rId3"/>
              </a:rPr>
              <a:t>https://is.muni.cz/th/eyrdv/65321_Vanicka_teambuilding.pdf</a:t>
            </a:r>
            <a:r>
              <a:rPr lang="cs-CZ" sz="1200" dirty="0">
                <a:ea typeface="+mn-lt"/>
                <a:cs typeface="+mn-lt"/>
              </a:rPr>
              <a:t> </a:t>
            </a:r>
          </a:p>
          <a:p>
            <a:endParaRPr lang="cs-CZ" sz="1200" dirty="0">
              <a:ea typeface="+mn-lt"/>
              <a:cs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F4F384-C7F8-7312-6AA6-522B74DF9E6D}"/>
              </a:ext>
            </a:extLst>
          </p:cNvPr>
          <p:cNvSpPr txBox="1"/>
          <p:nvPr/>
        </p:nvSpPr>
        <p:spPr>
          <a:xfrm>
            <a:off x="606135" y="4531590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C3FFD9-C5A4-31AA-112F-42272543C8D5}"/>
              </a:ext>
            </a:extLst>
          </p:cNvPr>
          <p:cNvSpPr txBox="1"/>
          <p:nvPr/>
        </p:nvSpPr>
        <p:spPr>
          <a:xfrm>
            <a:off x="462971" y="5119186"/>
            <a:ext cx="11299246" cy="780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sz="2300">
              <a:cs typeface="Calibri"/>
            </a:endParaRPr>
          </a:p>
          <a:p>
            <a:endParaRPr lang="cs-CZ" sz="2400">
              <a:cs typeface="Calibri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4716FE39-5965-4547-F2B3-0EAFEF9E17B2}"/>
              </a:ext>
            </a:extLst>
          </p:cNvPr>
          <p:cNvSpPr txBox="1"/>
          <p:nvPr/>
        </p:nvSpPr>
        <p:spPr>
          <a:xfrm>
            <a:off x="457608" y="4317117"/>
            <a:ext cx="5985163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cs-CZ" sz="2300" dirty="0">
              <a:cs typeface="Calibri"/>
            </a:endParaRP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D4EEA6A7-E284-74F3-E4AD-A5B20B66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3513"/>
            <a:ext cx="10515600" cy="48781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Nejdůležitějším a prvotním úkolem budování týmu je vytvoření silné pozitivní vazby členů týmu ke skupině</a:t>
            </a:r>
            <a:endParaRPr lang="en-US" sz="2400" dirty="0">
              <a:ea typeface="+mn-lt"/>
              <a:cs typeface="+mn-lt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Velký důraz je kladen na zajištění atmosféry důvěry a bezpečí</a:t>
            </a:r>
            <a:endParaRPr lang="en-US" sz="2400" dirty="0">
              <a:ea typeface="+mn-lt"/>
              <a:cs typeface="+mn-lt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ea typeface="+mn-lt"/>
                <a:cs typeface="+mn-lt"/>
              </a:rPr>
              <a:t>Metody budování týmu:</a:t>
            </a:r>
            <a:endParaRPr lang="en-US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971550" lvl="1" indent="-514350">
              <a:buAutoNum type="alphaLcPeriod"/>
            </a:pP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Interpersonální přístup</a:t>
            </a:r>
            <a:endParaRPr lang="en-US" sz="2400" b="1">
              <a:solidFill>
                <a:schemeClr val="accent1"/>
              </a:solidFill>
              <a:ea typeface="+mn-lt"/>
              <a:cs typeface="+mn-lt"/>
            </a:endParaRPr>
          </a:p>
          <a:p>
            <a:pPr marL="971550" lvl="1" indent="-514350">
              <a:buAutoNum type="alphaLcPeriod"/>
            </a:pP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Definování rolí</a:t>
            </a:r>
            <a:endParaRPr lang="en-US" sz="2400" b="1">
              <a:solidFill>
                <a:schemeClr val="accent1"/>
              </a:solidFill>
              <a:ea typeface="+mn-lt"/>
              <a:cs typeface="+mn-lt"/>
            </a:endParaRPr>
          </a:p>
          <a:p>
            <a:pPr marL="971550" lvl="1" indent="-514350">
              <a:buAutoNum type="alphaLcPeriod"/>
            </a:pP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Hodnotový přístup</a:t>
            </a:r>
            <a:endParaRPr lang="en-US" sz="2400" b="1">
              <a:solidFill>
                <a:schemeClr val="accent1"/>
              </a:solidFill>
              <a:ea typeface="+mn-lt"/>
              <a:cs typeface="+mn-lt"/>
            </a:endParaRPr>
          </a:p>
          <a:p>
            <a:pPr marL="971550" lvl="1" indent="-514350">
              <a:buAutoNum type="alphaLcPeriod"/>
            </a:pP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Přístup zaměřený na úkoly</a:t>
            </a:r>
            <a:endParaRPr lang="en-US" sz="2400" b="1">
              <a:solidFill>
                <a:schemeClr val="accent1"/>
              </a:solidFill>
              <a:ea typeface="+mn-lt"/>
              <a:cs typeface="+mn-lt"/>
            </a:endParaRPr>
          </a:p>
          <a:p>
            <a:pPr marL="971550" lvl="1" indent="-514350">
              <a:buAutoNum type="alphaLcPeriod"/>
            </a:pP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Přijetí sociální identity</a:t>
            </a:r>
          </a:p>
          <a:p>
            <a:pPr marL="457200" lvl="1" indent="0">
              <a:buNone/>
            </a:pPr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solidFill>
                <a:srgbClr val="E48312"/>
              </a:solidFill>
              <a:cs typeface="Calibri" panose="020F0502020204030204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cs typeface="Calibri" panose="020F0502020204030204"/>
            </a:endParaRPr>
          </a:p>
          <a:p>
            <a:pPr marL="0" indent="0">
              <a:buNone/>
            </a:pPr>
            <a:endParaRPr lang="cs-CZ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13564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Budování týmu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B8A1E9-E3DD-B2FD-D40D-19EB18827622}"/>
              </a:ext>
            </a:extLst>
          </p:cNvPr>
          <p:cNvSpPr txBox="1"/>
          <p:nvPr/>
        </p:nvSpPr>
        <p:spPr>
          <a:xfrm>
            <a:off x="5771" y="6393295"/>
            <a:ext cx="848342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Vanická, Hana. (2008). 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Formování a rozvoj </a:t>
            </a:r>
            <a:r>
              <a:rPr lang="cs-CZ" sz="1200" i="1" dirty="0">
                <a:solidFill>
                  <a:schemeClr val="bg1"/>
                </a:solidFill>
                <a:cs typeface="Calibri"/>
              </a:rPr>
              <a:t>pracovního týmu.</a:t>
            </a:r>
            <a:r>
              <a:rPr lang="cs-CZ" sz="1200" dirty="0">
                <a:solidFill>
                  <a:schemeClr val="bg1"/>
                </a:solidFill>
                <a:cs typeface="Calibri"/>
              </a:rPr>
              <a:t> 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Online:</a:t>
            </a:r>
            <a:r>
              <a:rPr lang="cs-CZ" sz="1200" dirty="0">
                <a:cs typeface="Calibri"/>
              </a:rPr>
              <a:t> </a:t>
            </a:r>
            <a:r>
              <a:rPr lang="cs-CZ" sz="1200" dirty="0">
                <a:ea typeface="+mn-lt"/>
                <a:cs typeface="+mn-lt"/>
                <a:hlinkClick r:id="rId3"/>
              </a:rPr>
              <a:t>https://is.muni.cz/th/eyrdv/65321_Vanicka_teambuilding.pdf</a:t>
            </a:r>
            <a:r>
              <a:rPr lang="cs-CZ" sz="1200" dirty="0">
                <a:ea typeface="+mn-lt"/>
                <a:cs typeface="+mn-lt"/>
              </a:rPr>
              <a:t> </a:t>
            </a:r>
          </a:p>
          <a:p>
            <a:endParaRPr lang="cs-CZ" sz="1200" dirty="0">
              <a:ea typeface="+mn-lt"/>
              <a:cs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F4F384-C7F8-7312-6AA6-522B74DF9E6D}"/>
              </a:ext>
            </a:extLst>
          </p:cNvPr>
          <p:cNvSpPr txBox="1"/>
          <p:nvPr/>
        </p:nvSpPr>
        <p:spPr>
          <a:xfrm>
            <a:off x="606135" y="4531590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C3FFD9-C5A4-31AA-112F-42272543C8D5}"/>
              </a:ext>
            </a:extLst>
          </p:cNvPr>
          <p:cNvSpPr txBox="1"/>
          <p:nvPr/>
        </p:nvSpPr>
        <p:spPr>
          <a:xfrm>
            <a:off x="462971" y="5119186"/>
            <a:ext cx="11299246" cy="780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sz="2300">
              <a:cs typeface="Calibri"/>
            </a:endParaRPr>
          </a:p>
          <a:p>
            <a:endParaRPr lang="cs-CZ" sz="2400">
              <a:cs typeface="Calibri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4716FE39-5965-4547-F2B3-0EAFEF9E17B2}"/>
              </a:ext>
            </a:extLst>
          </p:cNvPr>
          <p:cNvSpPr txBox="1"/>
          <p:nvPr/>
        </p:nvSpPr>
        <p:spPr>
          <a:xfrm>
            <a:off x="457608" y="4317117"/>
            <a:ext cx="5985163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cs-CZ" sz="2300" dirty="0">
              <a:cs typeface="Calibri"/>
            </a:endParaRP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D4EEA6A7-E284-74F3-E4AD-A5B20B66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638" y="1873513"/>
            <a:ext cx="10588669" cy="3395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400" b="1" u="sng" dirty="0">
                <a:solidFill>
                  <a:schemeClr val="accent1"/>
                </a:solidFill>
                <a:ea typeface="+mn-lt"/>
                <a:cs typeface="+mn-lt"/>
              </a:rPr>
              <a:t>Interpersonální přístup</a:t>
            </a:r>
            <a:endParaRPr lang="cs-CZ" sz="2400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300" b="1" dirty="0">
                <a:solidFill>
                  <a:schemeClr val="accent1"/>
                </a:solidFill>
                <a:ea typeface="+mn-lt"/>
                <a:cs typeface="+mn-lt"/>
              </a:rPr>
              <a:t>Cíle metody:</a:t>
            </a:r>
            <a:endParaRPr lang="cs-CZ" sz="2400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635000" lvl="1" indent="-342900">
              <a:buSzPct val="100000"/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Dosažení vysoké úrovně sociální a osobní vnímavosti mezi jednotlivými členy týmu</a:t>
            </a:r>
            <a:endParaRPr lang="cs-CZ" sz="2300">
              <a:cs typeface="Calibri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„Pokud si lidé vzájemně porozumí, budou lépe spolupracovat.“ </a:t>
            </a:r>
            <a:r>
              <a:rPr lang="cs-CZ" sz="1400" dirty="0">
                <a:ea typeface="+mn-lt"/>
                <a:cs typeface="+mn-lt"/>
              </a:rPr>
              <a:t>(</a:t>
            </a:r>
            <a:r>
              <a:rPr lang="cs-CZ" sz="1400" dirty="0" err="1">
                <a:ea typeface="+mn-lt"/>
                <a:cs typeface="+mn-lt"/>
              </a:rPr>
              <a:t>Hayes</a:t>
            </a:r>
            <a:r>
              <a:rPr lang="cs-CZ" sz="1400" dirty="0">
                <a:ea typeface="+mn-lt"/>
                <a:cs typeface="+mn-lt"/>
              </a:rPr>
              <a:t>, 2005)</a:t>
            </a:r>
            <a:endParaRPr lang="en-US" sz="1400">
              <a:ea typeface="+mn-lt"/>
              <a:cs typeface="+mn-lt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Používá se převážně v pomáhajících profesích</a:t>
            </a:r>
          </a:p>
          <a:p>
            <a:pPr marL="342900" indent="-342900">
              <a:buFont typeface="Arial" panose="020F0502020204030204" pitchFamily="34" charset="0"/>
              <a:buChar char="•"/>
            </a:pPr>
            <a:endParaRPr lang="cs-CZ" sz="2300" dirty="0">
              <a:solidFill>
                <a:srgbClr val="404040"/>
              </a:solidFill>
              <a:ea typeface="+mn-lt"/>
              <a:cs typeface="+mn-lt"/>
            </a:endParaRPr>
          </a:p>
          <a:p>
            <a:pPr marL="457200" lvl="1" indent="0">
              <a:buNone/>
            </a:pPr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solidFill>
                <a:srgbClr val="E48312"/>
              </a:solidFill>
              <a:cs typeface="Calibri" panose="020F0502020204030204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cs typeface="Calibri" panose="020F0502020204030204"/>
            </a:endParaRPr>
          </a:p>
          <a:p>
            <a:pPr marL="0" indent="0">
              <a:buNone/>
            </a:pPr>
            <a:endParaRPr lang="cs-CZ" dirty="0">
              <a:cs typeface="Calibri" panose="020F0502020204030204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D35EDB5-39C4-AD75-1325-37EFD6A5156E}"/>
              </a:ext>
            </a:extLst>
          </p:cNvPr>
          <p:cNvSpPr txBox="1"/>
          <p:nvPr/>
        </p:nvSpPr>
        <p:spPr>
          <a:xfrm>
            <a:off x="3888288" y="4535466"/>
            <a:ext cx="4519807" cy="129266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2600" dirty="0">
                <a:cs typeface="Calibri"/>
              </a:rPr>
              <a:t>Hlavní motto:</a:t>
            </a:r>
            <a:endParaRPr lang="cs-CZ" sz="2600">
              <a:cs typeface="Calibri"/>
            </a:endParaRPr>
          </a:p>
          <a:p>
            <a:pPr algn="ctr"/>
            <a:r>
              <a:rPr lang="cs-CZ" sz="2600" b="1" dirty="0">
                <a:solidFill>
                  <a:schemeClr val="accent1"/>
                </a:solidFill>
                <a:cs typeface="Calibri"/>
              </a:rPr>
              <a:t>VYTVÁŘENÍ PEVNÝCH MEZILIDSKÝCH VZTAHŮ.</a:t>
            </a:r>
            <a:endParaRPr lang="cs-CZ" sz="2600" b="1">
              <a:solidFill>
                <a:schemeClr val="accent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3754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Budování týmu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B8A1E9-E3DD-B2FD-D40D-19EB18827622}"/>
              </a:ext>
            </a:extLst>
          </p:cNvPr>
          <p:cNvSpPr txBox="1"/>
          <p:nvPr/>
        </p:nvSpPr>
        <p:spPr>
          <a:xfrm>
            <a:off x="5771" y="6393295"/>
            <a:ext cx="850429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Vanická, Hana. (2008). 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Formování a rozvoj pracovního týmu.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Online:</a:t>
            </a:r>
            <a:r>
              <a:rPr lang="cs-CZ" sz="1200" dirty="0">
                <a:ea typeface="+mn-lt"/>
                <a:cs typeface="+mn-lt"/>
              </a:rPr>
              <a:t> </a:t>
            </a:r>
            <a:r>
              <a:rPr lang="cs-CZ" sz="1200" dirty="0">
                <a:ea typeface="+mn-lt"/>
                <a:cs typeface="+mn-lt"/>
                <a:hlinkClick r:id="rId3"/>
              </a:rPr>
              <a:t>https://is.muni.cz/th/eyrdv/65321_Vanicka_teambuilding.pdf</a:t>
            </a:r>
            <a:r>
              <a:rPr lang="cs-CZ" sz="1200" dirty="0">
                <a:ea typeface="+mn-lt"/>
                <a:cs typeface="+mn-lt"/>
              </a:rPr>
              <a:t> </a:t>
            </a:r>
            <a:endParaRPr lang="en-US" sz="1200" dirty="0">
              <a:ea typeface="+mn-lt"/>
              <a:cs typeface="+mn-lt"/>
            </a:endParaRPr>
          </a:p>
          <a:p>
            <a:endParaRPr lang="cs-CZ" sz="1200" dirty="0">
              <a:ea typeface="+mn-lt"/>
              <a:cs typeface="+mn-lt"/>
            </a:endParaRPr>
          </a:p>
          <a:p>
            <a:endParaRPr lang="cs-CZ" sz="1200" dirty="0">
              <a:ea typeface="+mn-lt"/>
              <a:cs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F4F384-C7F8-7312-6AA6-522B74DF9E6D}"/>
              </a:ext>
            </a:extLst>
          </p:cNvPr>
          <p:cNvSpPr txBox="1"/>
          <p:nvPr/>
        </p:nvSpPr>
        <p:spPr>
          <a:xfrm>
            <a:off x="606135" y="4531590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C3FFD9-C5A4-31AA-112F-42272543C8D5}"/>
              </a:ext>
            </a:extLst>
          </p:cNvPr>
          <p:cNvSpPr txBox="1"/>
          <p:nvPr/>
        </p:nvSpPr>
        <p:spPr>
          <a:xfrm>
            <a:off x="462971" y="5119186"/>
            <a:ext cx="11299246" cy="780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sz="2300">
              <a:cs typeface="Calibri"/>
            </a:endParaRPr>
          </a:p>
          <a:p>
            <a:endParaRPr lang="cs-CZ" sz="2400">
              <a:cs typeface="Calibri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4716FE39-5965-4547-F2B3-0EAFEF9E17B2}"/>
              </a:ext>
            </a:extLst>
          </p:cNvPr>
          <p:cNvSpPr txBox="1"/>
          <p:nvPr/>
        </p:nvSpPr>
        <p:spPr>
          <a:xfrm>
            <a:off x="457608" y="4317117"/>
            <a:ext cx="5985163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cs-CZ" sz="2300" dirty="0">
              <a:cs typeface="Calibri"/>
            </a:endParaRP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D4EEA6A7-E284-74F3-E4AD-A5B20B66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638" y="1873513"/>
            <a:ext cx="10776559" cy="44084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400" b="1" u="sng" dirty="0">
                <a:solidFill>
                  <a:schemeClr val="accent1"/>
                </a:solidFill>
                <a:ea typeface="+mn-lt"/>
                <a:cs typeface="+mn-lt"/>
              </a:rPr>
              <a:t>Definování rolí</a:t>
            </a:r>
            <a:endParaRPr lang="en-US" sz="240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Cíle metody:</a:t>
            </a:r>
            <a:endParaRPr lang="en-US" sz="2400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635000" lvl="1" indent="-342900"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Upřesnění rolí členů týmu a očekávání, která se k těmto rolím vážou</a:t>
            </a:r>
            <a:endParaRPr lang="en-US" sz="2300" dirty="0">
              <a:ea typeface="+mn-lt"/>
              <a:cs typeface="+mn-lt"/>
            </a:endParaRPr>
          </a:p>
          <a:p>
            <a:pPr marL="635000" lvl="1" indent="-342900"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Stanovení norem skupiny jako celku</a:t>
            </a:r>
            <a:endParaRPr lang="en-US" sz="2300" dirty="0">
              <a:ea typeface="+mn-lt"/>
              <a:cs typeface="+mn-lt"/>
            </a:endParaRPr>
          </a:p>
          <a:p>
            <a:pPr marL="635000" lvl="1" indent="-342900"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Určení dělení odpovědnosti mezi jednotlivými členy </a:t>
            </a:r>
            <a:endParaRPr lang="en-US" sz="2300" dirty="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cs-CZ" sz="2300" dirty="0">
                <a:ea typeface="+mn-lt"/>
                <a:cs typeface="+mn-lt"/>
              </a:rPr>
              <a:t>Umožňuje týmu zjistit, jaké role v něm chybí a lépe specifikovat kritéria pro přijímání nových členů.</a:t>
            </a:r>
            <a:endParaRPr lang="en-US" sz="230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cs-CZ" sz="2300" dirty="0">
                <a:ea typeface="+mn-lt"/>
                <a:cs typeface="+mn-lt"/>
              </a:rPr>
              <a:t>Vhodným nástrojem rozvoje jsou teambuildingy.</a:t>
            </a:r>
            <a:endParaRPr lang="en-US" sz="2300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u="sng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endParaRPr lang="cs-CZ" sz="2300" dirty="0">
              <a:solidFill>
                <a:srgbClr val="404040"/>
              </a:solidFill>
              <a:ea typeface="+mn-lt"/>
              <a:cs typeface="+mn-lt"/>
            </a:endParaRPr>
          </a:p>
          <a:p>
            <a:pPr marL="457200" lvl="1" indent="0">
              <a:buNone/>
            </a:pPr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solidFill>
                <a:srgbClr val="E48312"/>
              </a:solidFill>
              <a:cs typeface="Calibri" panose="020F0502020204030204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cs typeface="Calibri" panose="020F0502020204030204"/>
            </a:endParaRPr>
          </a:p>
          <a:p>
            <a:pPr marL="0" indent="0">
              <a:buNone/>
            </a:pPr>
            <a:endParaRPr lang="cs-CZ" dirty="0">
              <a:cs typeface="Calibri" panose="020F0502020204030204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D35EDB5-39C4-AD75-1325-37EFD6A5156E}"/>
              </a:ext>
            </a:extLst>
          </p:cNvPr>
          <p:cNvSpPr txBox="1"/>
          <p:nvPr/>
        </p:nvSpPr>
        <p:spPr>
          <a:xfrm>
            <a:off x="7364262" y="4712917"/>
            <a:ext cx="4269287" cy="129266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2600" dirty="0">
                <a:cs typeface="Calibri"/>
              </a:rPr>
              <a:t>Hlavní motto:</a:t>
            </a:r>
            <a:endParaRPr lang="cs-CZ" sz="2600">
              <a:cs typeface="Calibri"/>
            </a:endParaRPr>
          </a:p>
          <a:p>
            <a:pPr algn="ctr"/>
            <a:r>
              <a:rPr lang="cs-CZ" sz="2600" b="1" dirty="0">
                <a:solidFill>
                  <a:schemeClr val="accent1"/>
                </a:solidFill>
                <a:cs typeface="Calibri"/>
              </a:rPr>
              <a:t>ZNÁT SVÉ MÍSTO, ROLI A ODPOVĚDNOST.</a:t>
            </a:r>
          </a:p>
        </p:txBody>
      </p:sp>
    </p:spTree>
    <p:extLst>
      <p:ext uri="{BB962C8B-B14F-4D97-AF65-F5344CB8AC3E}">
        <p14:creationId xmlns:p14="http://schemas.microsoft.com/office/powerpoint/2010/main" val="4024474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Budování týmu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B8A1E9-E3DD-B2FD-D40D-19EB18827622}"/>
              </a:ext>
            </a:extLst>
          </p:cNvPr>
          <p:cNvSpPr txBox="1"/>
          <p:nvPr/>
        </p:nvSpPr>
        <p:spPr>
          <a:xfrm>
            <a:off x="5771" y="6393295"/>
            <a:ext cx="838947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Vanická, Hana. (2008). 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Formování a rozvoj pracovního týmu.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Online:</a:t>
            </a:r>
            <a:r>
              <a:rPr lang="cs-CZ" sz="1200" dirty="0">
                <a:ea typeface="+mn-lt"/>
                <a:cs typeface="+mn-lt"/>
              </a:rPr>
              <a:t> </a:t>
            </a:r>
            <a:r>
              <a:rPr lang="cs-CZ" sz="1200" dirty="0">
                <a:ea typeface="+mn-lt"/>
                <a:cs typeface="+mn-lt"/>
                <a:hlinkClick r:id="rId3"/>
              </a:rPr>
              <a:t>https://is.muni.cz/th/eyrdv/65321_Vanicka_teambuilding.pdf</a:t>
            </a:r>
            <a:r>
              <a:rPr lang="cs-CZ" sz="1200" dirty="0">
                <a:ea typeface="+mn-lt"/>
                <a:cs typeface="+mn-lt"/>
              </a:rPr>
              <a:t> </a:t>
            </a:r>
            <a:endParaRPr lang="en-US" sz="1200" dirty="0">
              <a:ea typeface="+mn-lt"/>
              <a:cs typeface="+mn-lt"/>
            </a:endParaRPr>
          </a:p>
          <a:p>
            <a:endParaRPr lang="cs-CZ" sz="1200" dirty="0">
              <a:ea typeface="+mn-lt"/>
              <a:cs typeface="+mn-lt"/>
            </a:endParaRPr>
          </a:p>
          <a:p>
            <a:endParaRPr lang="cs-CZ" sz="1200" dirty="0">
              <a:ea typeface="+mn-lt"/>
              <a:cs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F4F384-C7F8-7312-6AA6-522B74DF9E6D}"/>
              </a:ext>
            </a:extLst>
          </p:cNvPr>
          <p:cNvSpPr txBox="1"/>
          <p:nvPr/>
        </p:nvSpPr>
        <p:spPr>
          <a:xfrm>
            <a:off x="606135" y="4531590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C3FFD9-C5A4-31AA-112F-42272543C8D5}"/>
              </a:ext>
            </a:extLst>
          </p:cNvPr>
          <p:cNvSpPr txBox="1"/>
          <p:nvPr/>
        </p:nvSpPr>
        <p:spPr>
          <a:xfrm>
            <a:off x="462971" y="5119186"/>
            <a:ext cx="11299246" cy="780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sz="2300">
              <a:cs typeface="Calibri"/>
            </a:endParaRPr>
          </a:p>
          <a:p>
            <a:endParaRPr lang="cs-CZ" sz="2400">
              <a:cs typeface="Calibri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4716FE39-5965-4547-F2B3-0EAFEF9E17B2}"/>
              </a:ext>
            </a:extLst>
          </p:cNvPr>
          <p:cNvSpPr txBox="1"/>
          <p:nvPr/>
        </p:nvSpPr>
        <p:spPr>
          <a:xfrm>
            <a:off x="457608" y="4317117"/>
            <a:ext cx="5985163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cs-CZ" sz="2300" dirty="0">
              <a:cs typeface="Calibri"/>
            </a:endParaRP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D4EEA6A7-E284-74F3-E4AD-A5B20B66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638" y="1873513"/>
            <a:ext cx="7436286" cy="440842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u="sng" dirty="0">
                <a:solidFill>
                  <a:schemeClr val="accent1"/>
                </a:solidFill>
                <a:ea typeface="+mn-lt"/>
                <a:cs typeface="+mn-lt"/>
              </a:rPr>
              <a:t>Hodnotový přístup</a:t>
            </a: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Cíle metody:</a:t>
            </a:r>
            <a:r>
              <a:rPr lang="cs-CZ" sz="2400" dirty="0">
                <a:solidFill>
                  <a:schemeClr val="accent1"/>
                </a:solidFill>
                <a:ea typeface="+mn-lt"/>
                <a:cs typeface="+mn-lt"/>
              </a:rPr>
              <a:t> </a:t>
            </a:r>
            <a:endParaRPr lang="en-US" sz="2400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669290" lvl="1" indent="-342900">
              <a:buFont typeface="Arial"/>
              <a:buChar char="•"/>
            </a:pPr>
            <a:r>
              <a:rPr lang="cs-CZ" sz="2200" dirty="0">
                <a:ea typeface="+mn-lt"/>
                <a:cs typeface="+mn-lt"/>
              </a:rPr>
              <a:t>Ztotožnění hlavních hodnot týmu s hodnotami jednotlivých členů</a:t>
            </a:r>
            <a:endParaRPr lang="en-US" sz="2200" dirty="0">
              <a:ea typeface="+mn-lt"/>
              <a:cs typeface="+mn-lt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Staví na potřebě sdílené společné vize</a:t>
            </a:r>
          </a:p>
          <a:p>
            <a:pPr marL="0" indent="0">
              <a:buNone/>
            </a:pPr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b="1" u="sng" dirty="0">
                <a:solidFill>
                  <a:schemeClr val="accent1"/>
                </a:solidFill>
                <a:ea typeface="+mn-lt"/>
                <a:cs typeface="+mn-lt"/>
              </a:rPr>
              <a:t>Přístup zaměřený na úkol</a:t>
            </a:r>
            <a:endParaRPr lang="en-US" sz="2400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Cíle metody:</a:t>
            </a:r>
            <a:endParaRPr lang="en-US" sz="2400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669290" lvl="1" indent="-342900">
              <a:buSzPct val="100000"/>
              <a:buFont typeface="Arial"/>
              <a:buChar char="•"/>
            </a:pPr>
            <a:r>
              <a:rPr lang="cs-CZ" sz="2200" dirty="0">
                <a:ea typeface="+mn-lt"/>
                <a:cs typeface="+mn-lt"/>
              </a:rPr>
              <a:t>Zdůraznit úkol, který má tým splnit</a:t>
            </a:r>
            <a:endParaRPr lang="en-US" sz="2200" dirty="0">
              <a:ea typeface="+mn-lt"/>
              <a:cs typeface="+mn-lt"/>
            </a:endParaRPr>
          </a:p>
          <a:p>
            <a:pPr marL="669290" lvl="1" indent="-342900">
              <a:buSzPct val="100000"/>
              <a:buFont typeface="Arial"/>
              <a:buChar char="•"/>
            </a:pPr>
            <a:r>
              <a:rPr lang="cs-CZ" sz="2200" dirty="0">
                <a:ea typeface="+mn-lt"/>
                <a:cs typeface="+mn-lt"/>
              </a:rPr>
              <a:t>Vypilování dovedností členů týmu a zdrojů potřebných k úspěšnému splnění úkolu</a:t>
            </a:r>
            <a:endParaRPr lang="en-US" sz="2200" dirty="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cs-CZ" sz="2400" dirty="0">
                <a:ea typeface="+mn-lt"/>
                <a:cs typeface="+mn-lt"/>
              </a:rPr>
              <a:t>U vysoce výkonných týmu je důležité určit směr a priority</a:t>
            </a:r>
          </a:p>
          <a:p>
            <a:pPr marL="0" indent="0">
              <a:buNone/>
            </a:pPr>
            <a:endParaRPr lang="cs-CZ" sz="2400" b="1" u="sng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u="sng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endParaRPr lang="cs-CZ" sz="2300" dirty="0">
              <a:solidFill>
                <a:srgbClr val="404040"/>
              </a:solidFill>
              <a:ea typeface="+mn-lt"/>
              <a:cs typeface="+mn-lt"/>
            </a:endParaRPr>
          </a:p>
          <a:p>
            <a:pPr marL="457200" lvl="1" indent="0">
              <a:buNone/>
            </a:pPr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solidFill>
                <a:srgbClr val="E48312"/>
              </a:solidFill>
              <a:cs typeface="Calibri" panose="020F0502020204030204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cs typeface="Calibri" panose="020F0502020204030204"/>
            </a:endParaRPr>
          </a:p>
          <a:p>
            <a:pPr marL="0" indent="0">
              <a:buNone/>
            </a:pPr>
            <a:endParaRPr lang="cs-CZ" dirty="0">
              <a:cs typeface="Calibri" panose="020F0502020204030204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53B93B3-905A-215B-6EA5-BC18492EAEF2}"/>
              </a:ext>
            </a:extLst>
          </p:cNvPr>
          <p:cNvSpPr txBox="1"/>
          <p:nvPr/>
        </p:nvSpPr>
        <p:spPr>
          <a:xfrm>
            <a:off x="8053190" y="2040697"/>
            <a:ext cx="3465534" cy="16927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2600" dirty="0">
                <a:cs typeface="Calibri"/>
              </a:rPr>
              <a:t>Hlavní motto:</a:t>
            </a:r>
            <a:endParaRPr lang="cs-CZ" sz="2600">
              <a:cs typeface="Calibri"/>
            </a:endParaRPr>
          </a:p>
          <a:p>
            <a:pPr algn="ctr"/>
            <a:r>
              <a:rPr lang="cs-CZ" sz="2600" b="1" dirty="0">
                <a:solidFill>
                  <a:schemeClr val="accent1"/>
                </a:solidFill>
                <a:cs typeface="Calibri"/>
              </a:rPr>
              <a:t>FORMULOVÁNÍ, ROZVOJ A SDÍLENÍ HODNOT TÝMU.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43A47FC-E3FF-9395-1032-2E2C90BA64F8}"/>
              </a:ext>
            </a:extLst>
          </p:cNvPr>
          <p:cNvSpPr txBox="1"/>
          <p:nvPr/>
        </p:nvSpPr>
        <p:spPr>
          <a:xfrm>
            <a:off x="8178451" y="4316259"/>
            <a:ext cx="3215014" cy="16927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2600" dirty="0">
                <a:cs typeface="Calibri"/>
              </a:rPr>
              <a:t>Hlavní motto:</a:t>
            </a:r>
            <a:endParaRPr lang="cs-CZ" sz="2600">
              <a:cs typeface="Calibri" panose="020F0502020204030204"/>
            </a:endParaRPr>
          </a:p>
          <a:p>
            <a:pPr algn="ctr"/>
            <a:r>
              <a:rPr lang="cs-CZ" sz="2600" b="1" dirty="0">
                <a:solidFill>
                  <a:schemeClr val="accent1"/>
                </a:solidFill>
                <a:cs typeface="Calibri"/>
              </a:rPr>
              <a:t>DOVEDNOSTI A SCHOPNOSTI PŘED OSOBNOSTÍ.</a:t>
            </a:r>
          </a:p>
        </p:txBody>
      </p:sp>
    </p:spTree>
    <p:extLst>
      <p:ext uri="{BB962C8B-B14F-4D97-AF65-F5344CB8AC3E}">
        <p14:creationId xmlns:p14="http://schemas.microsoft.com/office/powerpoint/2010/main" val="2889567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Budování týmu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B8A1E9-E3DD-B2FD-D40D-19EB18827622}"/>
              </a:ext>
            </a:extLst>
          </p:cNvPr>
          <p:cNvSpPr txBox="1"/>
          <p:nvPr/>
        </p:nvSpPr>
        <p:spPr>
          <a:xfrm>
            <a:off x="5771" y="6393295"/>
            <a:ext cx="835816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Vanická, Hana. (2008). 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Formování a rozvoj pracovního týmu.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Online:</a:t>
            </a:r>
            <a:r>
              <a:rPr lang="cs-CZ" sz="1200" dirty="0">
                <a:ea typeface="+mn-lt"/>
                <a:cs typeface="+mn-lt"/>
              </a:rPr>
              <a:t> </a:t>
            </a:r>
            <a:r>
              <a:rPr lang="cs-CZ" sz="1200" dirty="0">
                <a:ea typeface="+mn-lt"/>
                <a:cs typeface="+mn-lt"/>
                <a:hlinkClick r:id="rId3"/>
              </a:rPr>
              <a:t>https://is.muni.cz/th/eyrdv/65321_Vanicka_teambuilding.pdf</a:t>
            </a:r>
            <a:r>
              <a:rPr lang="cs-CZ" sz="1200" dirty="0">
                <a:ea typeface="+mn-lt"/>
                <a:cs typeface="+mn-lt"/>
              </a:rPr>
              <a:t> </a:t>
            </a:r>
            <a:endParaRPr lang="en-US" sz="1200" dirty="0">
              <a:ea typeface="+mn-lt"/>
              <a:cs typeface="+mn-lt"/>
            </a:endParaRPr>
          </a:p>
          <a:p>
            <a:endParaRPr lang="cs-CZ" sz="1200" dirty="0">
              <a:ea typeface="+mn-lt"/>
              <a:cs typeface="+mn-lt"/>
            </a:endParaRPr>
          </a:p>
          <a:p>
            <a:endParaRPr lang="cs-CZ" sz="1200" dirty="0">
              <a:ea typeface="+mn-lt"/>
              <a:cs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F4F384-C7F8-7312-6AA6-522B74DF9E6D}"/>
              </a:ext>
            </a:extLst>
          </p:cNvPr>
          <p:cNvSpPr txBox="1"/>
          <p:nvPr/>
        </p:nvSpPr>
        <p:spPr>
          <a:xfrm>
            <a:off x="606135" y="4531590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C3FFD9-C5A4-31AA-112F-42272543C8D5}"/>
              </a:ext>
            </a:extLst>
          </p:cNvPr>
          <p:cNvSpPr txBox="1"/>
          <p:nvPr/>
        </p:nvSpPr>
        <p:spPr>
          <a:xfrm>
            <a:off x="462971" y="5119186"/>
            <a:ext cx="11299246" cy="780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sz="2300">
              <a:cs typeface="Calibri"/>
            </a:endParaRPr>
          </a:p>
          <a:p>
            <a:endParaRPr lang="cs-CZ" sz="2400">
              <a:cs typeface="Calibri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4716FE39-5965-4547-F2B3-0EAFEF9E17B2}"/>
              </a:ext>
            </a:extLst>
          </p:cNvPr>
          <p:cNvSpPr txBox="1"/>
          <p:nvPr/>
        </p:nvSpPr>
        <p:spPr>
          <a:xfrm>
            <a:off x="457608" y="4317117"/>
            <a:ext cx="5985163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cs-CZ" sz="2300" dirty="0">
              <a:cs typeface="Calibri"/>
            </a:endParaRP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D4EEA6A7-E284-74F3-E4AD-A5B20B66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638" y="1873513"/>
            <a:ext cx="10599107" cy="44084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400" b="1" u="sng" dirty="0">
                <a:solidFill>
                  <a:schemeClr val="accent1"/>
                </a:solidFill>
                <a:ea typeface="+mn-lt"/>
                <a:cs typeface="+mn-lt"/>
              </a:rPr>
              <a:t>Přijetí sociální identity</a:t>
            </a:r>
            <a:endParaRPr lang="en-US" sz="2400" b="1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300" b="1" dirty="0">
                <a:solidFill>
                  <a:schemeClr val="accent1"/>
                </a:solidFill>
                <a:ea typeface="+mn-lt"/>
                <a:cs typeface="+mn-lt"/>
              </a:rPr>
              <a:t>Cíle metody:</a:t>
            </a:r>
            <a:endParaRPr lang="en-US" sz="2300">
              <a:solidFill>
                <a:schemeClr val="accent1"/>
              </a:solidFill>
              <a:ea typeface="+mn-lt"/>
              <a:cs typeface="+mn-lt"/>
            </a:endParaRPr>
          </a:p>
          <a:p>
            <a:pPr marL="726440" lvl="1" indent="-342900">
              <a:buSzPct val="100000"/>
              <a:buFont typeface="Arial"/>
              <a:buChar char="•"/>
            </a:pPr>
            <a:r>
              <a:rPr lang="cs-CZ" sz="2300" dirty="0">
                <a:ea typeface="+mn-lt"/>
                <a:cs typeface="+mn-lt"/>
              </a:rPr>
              <a:t>Vytvoření vědomí jednoty a sounáležitosti týmu</a:t>
            </a:r>
            <a:endParaRPr lang="en-US" sz="2300">
              <a:ea typeface="+mn-lt"/>
              <a:cs typeface="+mn-lt"/>
            </a:endParaRPr>
          </a:p>
          <a:p>
            <a:pPr marL="726440" lvl="1" indent="-342900">
              <a:buFont typeface="Arial"/>
              <a:buChar char="•"/>
            </a:pPr>
            <a:r>
              <a:rPr lang="cs-CZ" sz="2300" dirty="0">
                <a:ea typeface="+mn-lt"/>
                <a:cs typeface="+mn-lt"/>
              </a:rPr>
              <a:t>Vytvoření atmosféry vzájemného porozumění</a:t>
            </a:r>
            <a:endParaRPr lang="en-US" sz="2300">
              <a:ea typeface="+mn-lt"/>
              <a:cs typeface="+mn-lt"/>
            </a:endParaRPr>
          </a:p>
          <a:p>
            <a:pPr marL="726440" lvl="1" indent="-342900">
              <a:buFont typeface="Arial"/>
              <a:buChar char="•"/>
            </a:pPr>
            <a:r>
              <a:rPr lang="cs-CZ" sz="2300" dirty="0">
                <a:ea typeface="+mn-lt"/>
                <a:cs typeface="+mn-lt"/>
              </a:rPr>
              <a:t>Zdůraznění podpory pocitu hrdosti na tým</a:t>
            </a:r>
          </a:p>
          <a:p>
            <a:pPr marL="342900" indent="-342900">
              <a:buSzPct val="100000"/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Skupinovou soudržnost podporuje pravidelné hodnocení úspěchů týmu</a:t>
            </a:r>
            <a:endParaRPr lang="en-US" sz="230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cs-CZ" sz="2300" dirty="0">
                <a:ea typeface="+mn-lt"/>
                <a:cs typeface="+mn-lt"/>
              </a:rPr>
              <a:t>Pocit hrdosti na tým se posiluje zvyšováním profesionality jeho členů</a:t>
            </a:r>
            <a:endParaRPr lang="en-US" sz="2300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u="sng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u="sng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endParaRPr lang="cs-CZ" sz="2300" dirty="0">
              <a:solidFill>
                <a:srgbClr val="404040"/>
              </a:solidFill>
              <a:ea typeface="+mn-lt"/>
              <a:cs typeface="+mn-lt"/>
            </a:endParaRPr>
          </a:p>
          <a:p>
            <a:pPr marL="457200" lvl="1" indent="0">
              <a:buNone/>
            </a:pPr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solidFill>
                <a:srgbClr val="E48312"/>
              </a:solidFill>
              <a:cs typeface="Calibri" panose="020F0502020204030204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cs typeface="Calibri" panose="020F0502020204030204"/>
            </a:endParaRPr>
          </a:p>
          <a:p>
            <a:pPr marL="0" indent="0">
              <a:buNone/>
            </a:pPr>
            <a:endParaRPr lang="cs-CZ" dirty="0">
              <a:cs typeface="Calibri" panose="020F0502020204030204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391BF88-AE80-5142-1C7C-74CED63FA69C}"/>
              </a:ext>
            </a:extLst>
          </p:cNvPr>
          <p:cNvSpPr txBox="1"/>
          <p:nvPr/>
        </p:nvSpPr>
        <p:spPr>
          <a:xfrm>
            <a:off x="3397685" y="5120013"/>
            <a:ext cx="6085560" cy="9079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cs-CZ" sz="2600" dirty="0">
                <a:cs typeface="Calibri"/>
              </a:rPr>
              <a:t>Hlavní motto:</a:t>
            </a:r>
            <a:endParaRPr lang="cs-CZ" sz="2600">
              <a:cs typeface="Calibri"/>
            </a:endParaRPr>
          </a:p>
          <a:p>
            <a:pPr algn="ctr"/>
            <a:r>
              <a:rPr lang="cs-CZ" sz="2600" b="1" dirty="0">
                <a:solidFill>
                  <a:schemeClr val="accent1"/>
                </a:solidFill>
                <a:cs typeface="Calibri"/>
              </a:rPr>
              <a:t>TÝM MÁ PŘEDNOST PŘED JEDNOTLIVCI</a:t>
            </a:r>
            <a:r>
              <a:rPr lang="cs-CZ" sz="2700" b="1" dirty="0">
                <a:solidFill>
                  <a:schemeClr val="accent1"/>
                </a:solidFill>
                <a:cs typeface="Calibri"/>
              </a:rPr>
              <a:t>.</a:t>
            </a:r>
            <a:endParaRPr lang="cs-CZ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057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Závěr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F4F384-C7F8-7312-6AA6-522B74DF9E6D}"/>
              </a:ext>
            </a:extLst>
          </p:cNvPr>
          <p:cNvSpPr txBox="1"/>
          <p:nvPr/>
        </p:nvSpPr>
        <p:spPr>
          <a:xfrm>
            <a:off x="606135" y="4531590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C3FFD9-C5A4-31AA-112F-42272543C8D5}"/>
              </a:ext>
            </a:extLst>
          </p:cNvPr>
          <p:cNvSpPr txBox="1"/>
          <p:nvPr/>
        </p:nvSpPr>
        <p:spPr>
          <a:xfrm>
            <a:off x="462971" y="5119186"/>
            <a:ext cx="11299246" cy="780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sz="2300">
              <a:cs typeface="Calibri"/>
            </a:endParaRPr>
          </a:p>
          <a:p>
            <a:endParaRPr lang="cs-CZ" sz="2400">
              <a:cs typeface="Calibri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4716FE39-5965-4547-F2B3-0EAFEF9E17B2}"/>
              </a:ext>
            </a:extLst>
          </p:cNvPr>
          <p:cNvSpPr txBox="1"/>
          <p:nvPr/>
        </p:nvSpPr>
        <p:spPr>
          <a:xfrm>
            <a:off x="457608" y="4317117"/>
            <a:ext cx="5985163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cs-CZ" sz="2300" dirty="0">
              <a:cs typeface="Calibri"/>
            </a:endParaRP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D4EEA6A7-E284-74F3-E4AD-A5B20B66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638" y="1873513"/>
            <a:ext cx="10599107" cy="44084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cs-CZ" sz="2400" dirty="0" err="1">
                <a:ea typeface="+mn-lt"/>
                <a:cs typeface="+mn-lt"/>
              </a:rPr>
              <a:t>Tuckumanova</a:t>
            </a:r>
            <a:r>
              <a:rPr lang="cs-CZ" sz="2400" dirty="0">
                <a:ea typeface="+mn-lt"/>
                <a:cs typeface="+mn-lt"/>
              </a:rPr>
              <a:t> teorie popisuje 4 hlavní fáze vývoje pracovního týmu, jako:</a:t>
            </a:r>
            <a:endParaRPr lang="en-US" sz="2400" dirty="0">
              <a:ea typeface="+mn-lt"/>
              <a:cs typeface="+mn-lt"/>
            </a:endParaRPr>
          </a:p>
          <a:p>
            <a:pPr marL="726440" lvl="1" indent="-342900">
              <a:buSzPct val="100000"/>
              <a:buFont typeface="Arial"/>
              <a:buChar char="•"/>
            </a:pPr>
            <a:r>
              <a:rPr lang="cs-CZ" sz="2400" dirty="0">
                <a:ea typeface="+mn-lt"/>
                <a:cs typeface="+mn-lt"/>
              </a:rPr>
              <a:t>Formování, Bouření, Normalizace a Výkon (pozdější verze i Ukončení)</a:t>
            </a:r>
            <a:endParaRPr lang="en-US" sz="2400" dirty="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cs-CZ" sz="2400" dirty="0">
                <a:ea typeface="+mn-lt"/>
                <a:cs typeface="+mn-lt"/>
              </a:rPr>
              <a:t>Rozlišujeme tým sestavený a samovolně zformovaný</a:t>
            </a:r>
            <a:endParaRPr lang="en-US" sz="2400" dirty="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cs-CZ" sz="2400" dirty="0">
                <a:ea typeface="+mn-lt"/>
                <a:cs typeface="+mn-lt"/>
              </a:rPr>
              <a:t>Na sestavování týmu se lze dívat z hlediska kompozice, vztahů nebo ekosystému firmy</a:t>
            </a:r>
            <a:endParaRPr lang="en-US" sz="2400" dirty="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cs-CZ" sz="2400" dirty="0">
                <a:ea typeface="+mn-lt"/>
                <a:cs typeface="+mn-lt"/>
              </a:rPr>
              <a:t>Při budování týmu se lze opřít o 5 základních metod:</a:t>
            </a:r>
            <a:endParaRPr lang="en-US" sz="2400" dirty="0">
              <a:ea typeface="+mn-lt"/>
              <a:cs typeface="+mn-lt"/>
            </a:endParaRPr>
          </a:p>
          <a:p>
            <a:pPr marL="726440" lvl="1" indent="-342900">
              <a:buFont typeface="Arial"/>
              <a:buChar char="•"/>
            </a:pPr>
            <a:r>
              <a:rPr lang="cs-CZ" sz="2400" dirty="0">
                <a:ea typeface="+mn-lt"/>
                <a:cs typeface="+mn-lt"/>
              </a:rPr>
              <a:t>interpersonální nebo hodnotový přístup, definování rolí či pracovního úkolu, popřípadě přijetí sociální identity</a:t>
            </a:r>
            <a:endParaRPr lang="en-US" sz="2400" dirty="0">
              <a:ea typeface="+mn-lt"/>
              <a:cs typeface="+mn-lt"/>
            </a:endParaRPr>
          </a:p>
          <a:p>
            <a:pPr>
              <a:buFont typeface="Calibri"/>
              <a:buChar char=" "/>
            </a:pPr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u="sng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u="sng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u="sng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endParaRPr lang="cs-CZ" sz="2300" dirty="0">
              <a:solidFill>
                <a:srgbClr val="404040"/>
              </a:solidFill>
              <a:ea typeface="+mn-lt"/>
              <a:cs typeface="+mn-lt"/>
            </a:endParaRPr>
          </a:p>
          <a:p>
            <a:pPr marL="457200" lvl="1" indent="0">
              <a:buNone/>
            </a:pPr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solidFill>
                <a:srgbClr val="E48312"/>
              </a:solidFill>
              <a:cs typeface="Calibri" panose="020F0502020204030204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cs typeface="Calibri" panose="020F0502020204030204"/>
            </a:endParaRPr>
          </a:p>
          <a:p>
            <a:pPr marL="0" indent="0">
              <a:buNone/>
            </a:pPr>
            <a:endParaRPr lang="cs-CZ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26254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5947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accent1"/>
                </a:solidFill>
                <a:cs typeface="Calibri Light"/>
              </a:rPr>
              <a:t>Děkujeme za pozornost :)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7C41CF-F875-99B0-7DD7-20B0E05C885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298575"/>
            <a:ext cx="10515600" cy="48783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cs-CZ">
              <a:cs typeface="Calibri"/>
            </a:endParaRPr>
          </a:p>
          <a:p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705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>
                <a:cs typeface="Calibri Light"/>
              </a:rPr>
              <a:t>Obsah přednášky:</a:t>
            </a:r>
            <a:endParaRPr lang="cs-CZ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11F36F7-3F0A-B88D-DC55-3B8DE9F7CB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189770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861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 err="1">
                <a:solidFill>
                  <a:schemeClr val="tx1"/>
                </a:solidFill>
                <a:cs typeface="Calibri Light"/>
              </a:rPr>
              <a:t>Tuckmanova</a:t>
            </a:r>
            <a:r>
              <a:rPr lang="cs-CZ" dirty="0">
                <a:solidFill>
                  <a:schemeClr val="tx1"/>
                </a:solidFill>
                <a:cs typeface="Calibri Light"/>
              </a:rPr>
              <a:t> teorie </a:t>
            </a:r>
            <a:r>
              <a:rPr lang="cs-CZ" sz="1800" dirty="0">
                <a:solidFill>
                  <a:schemeClr val="tx1"/>
                </a:solidFill>
                <a:cs typeface="Calibri Light"/>
              </a:rPr>
              <a:t>(1965)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B8A1E9-E3DD-B2FD-D40D-19EB18827622}"/>
              </a:ext>
            </a:extLst>
          </p:cNvPr>
          <p:cNvSpPr txBox="1"/>
          <p:nvPr/>
        </p:nvSpPr>
        <p:spPr>
          <a:xfrm>
            <a:off x="5771" y="6393295"/>
            <a:ext cx="795106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FunctionEvents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, </a:t>
            </a:r>
            <a:r>
              <a:rPr lang="cs-CZ" sz="1200" i="1" dirty="0" err="1">
                <a:solidFill>
                  <a:schemeClr val="bg1"/>
                </a:solidFill>
                <a:ea typeface="+mn-lt"/>
                <a:cs typeface="+mn-lt"/>
              </a:rPr>
              <a:t>Tuckman's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1200" i="1" dirty="0" err="1">
                <a:solidFill>
                  <a:schemeClr val="bg1"/>
                </a:solidFill>
                <a:ea typeface="+mn-lt"/>
                <a:cs typeface="+mn-lt"/>
              </a:rPr>
              <a:t>Theory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 Online: </a:t>
            </a:r>
            <a:r>
              <a:rPr lang="cs-CZ" sz="1200" dirty="0">
                <a:ea typeface="+mn-lt"/>
                <a:cs typeface="+mn-lt"/>
                <a:hlinkClick r:id="rId3"/>
              </a:rPr>
              <a:t>https://www.funktionevents.co.uk/team-building/blog/tuckman-theory</a:t>
            </a:r>
            <a:endParaRPr lang="cs-CZ" sz="1200" dirty="0">
              <a:ea typeface="+mn-lt"/>
              <a:cs typeface="+mn-lt"/>
            </a:endParaRPr>
          </a:p>
          <a:p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The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Happy Manager,</a:t>
            </a:r>
            <a:r>
              <a:rPr lang="cs-CZ" sz="1200" dirty="0">
                <a:solidFill>
                  <a:schemeClr val="bg1"/>
                </a:solidFill>
                <a:cs typeface="Calibri"/>
              </a:rPr>
              <a:t> </a:t>
            </a:r>
            <a:r>
              <a:rPr lang="cs-CZ" sz="1200" i="1" dirty="0" err="1">
                <a:solidFill>
                  <a:schemeClr val="bg1"/>
                </a:solidFill>
                <a:cs typeface="Calibri"/>
              </a:rPr>
              <a:t>Tuckman's</a:t>
            </a:r>
            <a:r>
              <a:rPr lang="cs-CZ" sz="1200" i="1" dirty="0">
                <a:solidFill>
                  <a:schemeClr val="bg1"/>
                </a:solidFill>
                <a:cs typeface="Calibri"/>
              </a:rPr>
              <a:t> </a:t>
            </a:r>
            <a:r>
              <a:rPr lang="cs-CZ" sz="1200" i="1" dirty="0" err="1">
                <a:solidFill>
                  <a:schemeClr val="bg1"/>
                </a:solidFill>
                <a:cs typeface="Calibri"/>
              </a:rPr>
              <a:t>Theory</a:t>
            </a:r>
            <a:r>
              <a:rPr lang="cs-CZ" sz="1200" i="1" dirty="0">
                <a:solidFill>
                  <a:schemeClr val="bg1"/>
                </a:solidFill>
                <a:cs typeface="Calibri"/>
              </a:rPr>
              <a:t>. O</a:t>
            </a:r>
            <a:r>
              <a:rPr lang="cs-CZ" sz="1200" dirty="0">
                <a:solidFill>
                  <a:schemeClr val="bg1"/>
                </a:solidFill>
                <a:cs typeface="Calibri"/>
              </a:rPr>
              <a:t>nline: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1200" dirty="0">
                <a:ea typeface="+mn-lt"/>
                <a:cs typeface="+mn-lt"/>
                <a:hlinkClick r:id="rId4"/>
              </a:rPr>
              <a:t>https://the-happy-manager.com/article/teamwork-theory/</a:t>
            </a:r>
            <a:endParaRPr lang="cs-CZ" sz="1200" dirty="0">
              <a:ea typeface="+mn-lt"/>
              <a:cs typeface="+mn-lt"/>
            </a:endParaRPr>
          </a:p>
        </p:txBody>
      </p:sp>
      <p:pic>
        <p:nvPicPr>
          <p:cNvPr id="10" name="Obrázek 10">
            <a:extLst>
              <a:ext uri="{FF2B5EF4-FFF2-40B4-BE49-F238E27FC236}">
                <a16:creationId xmlns:a16="http://schemas.microsoft.com/office/drawing/2014/main" id="{6B1462E6-54CB-CA97-672E-1252E1BE6F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6546" y="2502646"/>
            <a:ext cx="4655125" cy="3084675"/>
          </a:xfrm>
          <a:prstGeom prst="rect">
            <a:avLst/>
          </a:prstGeom>
        </p:spPr>
      </p:pic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E8D135B1-6C1C-4DBD-B65A-2DF935354692}"/>
              </a:ext>
            </a:extLst>
          </p:cNvPr>
          <p:cNvSpPr txBox="1">
            <a:spLocks/>
          </p:cNvSpPr>
          <p:nvPr/>
        </p:nvSpPr>
        <p:spPr>
          <a:xfrm>
            <a:off x="849088" y="1895285"/>
            <a:ext cx="10613570" cy="24179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Tým / skupina nezačíná plně funkční, prochází určitým vývojem, toto zabere čas</a:t>
            </a:r>
            <a:endParaRPr lang="en-US" sz="230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300" dirty="0">
                <a:ea typeface="+mn-lt"/>
                <a:cs typeface="+mn-lt"/>
              </a:rPr>
              <a:t>Fáze:</a:t>
            </a:r>
            <a:endParaRPr lang="en-US" sz="2300" dirty="0">
              <a:ea typeface="+mn-lt"/>
              <a:cs typeface="+mn-lt"/>
            </a:endParaRPr>
          </a:p>
          <a:p>
            <a:pPr marL="383540" lvl="1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2100" b="1" dirty="0">
                <a:solidFill>
                  <a:schemeClr val="accent1"/>
                </a:solidFill>
                <a:ea typeface="+mn-lt"/>
                <a:cs typeface="+mn-lt"/>
              </a:rPr>
              <a:t> Formování </a:t>
            </a:r>
            <a:r>
              <a:rPr lang="cs-CZ" sz="2100" dirty="0">
                <a:solidFill>
                  <a:schemeClr val="tx1"/>
                </a:solidFill>
                <a:ea typeface="+mn-lt"/>
                <a:cs typeface="+mn-lt"/>
              </a:rPr>
              <a:t>(</a:t>
            </a:r>
            <a:r>
              <a:rPr lang="cs-CZ" sz="2100" dirty="0" err="1">
                <a:solidFill>
                  <a:schemeClr val="tx1"/>
                </a:solidFill>
                <a:ea typeface="+mn-lt"/>
                <a:cs typeface="+mn-lt"/>
              </a:rPr>
              <a:t>Forming</a:t>
            </a:r>
            <a:r>
              <a:rPr lang="cs-CZ" sz="2100" dirty="0">
                <a:solidFill>
                  <a:schemeClr val="tx1"/>
                </a:solidFill>
                <a:ea typeface="+mn-lt"/>
                <a:cs typeface="+mn-lt"/>
              </a:rPr>
              <a:t>)</a:t>
            </a:r>
            <a:endParaRPr lang="en-US" sz="2100">
              <a:solidFill>
                <a:schemeClr val="tx1"/>
              </a:solidFill>
              <a:ea typeface="+mn-lt"/>
              <a:cs typeface="+mn-lt"/>
            </a:endParaRPr>
          </a:p>
          <a:p>
            <a:pPr marL="383540" lvl="1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2100" b="1" dirty="0">
                <a:solidFill>
                  <a:schemeClr val="accent1"/>
                </a:solidFill>
                <a:ea typeface="+mn-lt"/>
                <a:cs typeface="+mn-lt"/>
              </a:rPr>
              <a:t> Bouření </a:t>
            </a:r>
            <a:r>
              <a:rPr lang="cs-CZ" sz="2100" dirty="0">
                <a:solidFill>
                  <a:schemeClr val="tx1"/>
                </a:solidFill>
                <a:ea typeface="+mn-lt"/>
                <a:cs typeface="+mn-lt"/>
              </a:rPr>
              <a:t>(</a:t>
            </a:r>
            <a:r>
              <a:rPr lang="cs-CZ" sz="2100" dirty="0" err="1">
                <a:solidFill>
                  <a:schemeClr val="tx1"/>
                </a:solidFill>
                <a:ea typeface="+mn-lt"/>
                <a:cs typeface="+mn-lt"/>
              </a:rPr>
              <a:t>Storming</a:t>
            </a:r>
            <a:r>
              <a:rPr lang="cs-CZ" sz="2100" dirty="0">
                <a:solidFill>
                  <a:schemeClr val="tx1"/>
                </a:solidFill>
                <a:ea typeface="+mn-lt"/>
                <a:cs typeface="+mn-lt"/>
              </a:rPr>
              <a:t>)</a:t>
            </a:r>
            <a:endParaRPr lang="en-US" sz="2100">
              <a:solidFill>
                <a:schemeClr val="tx1"/>
              </a:solidFill>
              <a:ea typeface="+mn-lt"/>
              <a:cs typeface="+mn-lt"/>
            </a:endParaRPr>
          </a:p>
          <a:p>
            <a:pPr marL="383540" lvl="1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2100" b="1" dirty="0">
                <a:solidFill>
                  <a:schemeClr val="accent1"/>
                </a:solidFill>
                <a:ea typeface="+mn-lt"/>
                <a:cs typeface="+mn-lt"/>
              </a:rPr>
              <a:t> Normalizace </a:t>
            </a:r>
            <a:r>
              <a:rPr lang="cs-CZ" sz="2100" dirty="0">
                <a:solidFill>
                  <a:schemeClr val="tx1"/>
                </a:solidFill>
                <a:ea typeface="+mn-lt"/>
                <a:cs typeface="+mn-lt"/>
              </a:rPr>
              <a:t>(</a:t>
            </a:r>
            <a:r>
              <a:rPr lang="cs-CZ" sz="2100" dirty="0" err="1">
                <a:solidFill>
                  <a:schemeClr val="tx1"/>
                </a:solidFill>
                <a:ea typeface="+mn-lt"/>
                <a:cs typeface="+mn-lt"/>
              </a:rPr>
              <a:t>Norming</a:t>
            </a:r>
            <a:r>
              <a:rPr lang="cs-CZ" sz="2100" dirty="0">
                <a:solidFill>
                  <a:schemeClr val="tx1"/>
                </a:solidFill>
                <a:ea typeface="+mn-lt"/>
                <a:cs typeface="+mn-lt"/>
              </a:rPr>
              <a:t>)</a:t>
            </a:r>
            <a:endParaRPr lang="en-US" sz="2100">
              <a:solidFill>
                <a:schemeClr val="tx1"/>
              </a:solidFill>
              <a:ea typeface="+mn-lt"/>
              <a:cs typeface="+mn-lt"/>
            </a:endParaRPr>
          </a:p>
          <a:p>
            <a:pPr marL="383540" lvl="1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2100" b="1" dirty="0">
                <a:solidFill>
                  <a:schemeClr val="accent1"/>
                </a:solidFill>
                <a:ea typeface="+mn-lt"/>
                <a:cs typeface="+mn-lt"/>
              </a:rPr>
              <a:t> Výkon</a:t>
            </a:r>
            <a:r>
              <a:rPr lang="cs-CZ" sz="2100" dirty="0">
                <a:solidFill>
                  <a:schemeClr val="tx1"/>
                </a:solidFill>
                <a:ea typeface="+mn-lt"/>
                <a:cs typeface="+mn-lt"/>
              </a:rPr>
              <a:t> (</a:t>
            </a:r>
            <a:r>
              <a:rPr lang="cs-CZ" sz="2100" dirty="0" err="1">
                <a:solidFill>
                  <a:schemeClr val="tx1"/>
                </a:solidFill>
                <a:ea typeface="+mn-lt"/>
                <a:cs typeface="+mn-lt"/>
              </a:rPr>
              <a:t>Performing</a:t>
            </a:r>
            <a:r>
              <a:rPr lang="cs-CZ" sz="2100" dirty="0">
                <a:solidFill>
                  <a:schemeClr val="tx1"/>
                </a:solidFill>
                <a:ea typeface="+mn-lt"/>
                <a:cs typeface="+mn-lt"/>
              </a:rPr>
              <a:t>)</a:t>
            </a:r>
          </a:p>
          <a:p>
            <a:pPr marL="4064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>
              <a:ea typeface="+mn-lt"/>
              <a:cs typeface="+mn-lt"/>
            </a:endParaRPr>
          </a:p>
          <a:p>
            <a:pPr marL="4064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>
              <a:solidFill>
                <a:srgbClr val="404040"/>
              </a:solidFill>
              <a:cs typeface="Calibri" panose="020F0502020204030204"/>
            </a:endParaRPr>
          </a:p>
          <a:p>
            <a:pPr marL="4064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>
              <a:solidFill>
                <a:schemeClr val="tx1"/>
              </a:solidFill>
              <a:cs typeface="Calibri" panose="020F0502020204030204"/>
            </a:endParaRPr>
          </a:p>
          <a:p>
            <a:pPr marL="383540" lvl="1" indent="-3429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cs-CZ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6" name="Zástupný obsah 2">
            <a:extLst>
              <a:ext uri="{FF2B5EF4-FFF2-40B4-BE49-F238E27FC236}">
                <a16:creationId xmlns:a16="http://schemas.microsoft.com/office/drawing/2014/main" id="{0CB9FD77-BDCD-D519-6533-C1E0A2671773}"/>
              </a:ext>
            </a:extLst>
          </p:cNvPr>
          <p:cNvSpPr txBox="1">
            <a:spLocks/>
          </p:cNvSpPr>
          <p:nvPr/>
        </p:nvSpPr>
        <p:spPr>
          <a:xfrm>
            <a:off x="838203" y="5106570"/>
            <a:ext cx="11451769" cy="11987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Úskalí teorie jsou: </a:t>
            </a:r>
            <a:br>
              <a:rPr lang="cs-CZ" sz="2300" dirty="0">
                <a:ea typeface="+mn-lt"/>
                <a:cs typeface="+mn-lt"/>
              </a:rPr>
            </a:br>
            <a:r>
              <a:rPr lang="cs-CZ" sz="2300" dirty="0">
                <a:solidFill>
                  <a:schemeClr val="accent1"/>
                </a:solidFill>
                <a:ea typeface="+mn-lt"/>
                <a:cs typeface="+mn-lt"/>
              </a:rPr>
              <a:t>-</a:t>
            </a:r>
            <a:r>
              <a:rPr lang="cs-CZ" sz="2300" dirty="0">
                <a:ea typeface="+mn-lt"/>
                <a:cs typeface="+mn-lt"/>
              </a:rPr>
              <a:t> nic o vedení týmu v daných fázích</a:t>
            </a:r>
            <a:br>
              <a:rPr lang="cs-CZ" sz="2300" dirty="0">
                <a:ea typeface="+mn-lt"/>
                <a:cs typeface="+mn-lt"/>
              </a:rPr>
            </a:br>
            <a:r>
              <a:rPr lang="cs-CZ" sz="2300" dirty="0">
                <a:solidFill>
                  <a:schemeClr val="accent1"/>
                </a:solidFill>
                <a:ea typeface="+mn-lt"/>
                <a:cs typeface="+mn-lt"/>
              </a:rPr>
              <a:t>- </a:t>
            </a:r>
            <a:r>
              <a:rPr lang="cs-CZ" sz="2300" dirty="0">
                <a:ea typeface="+mn-lt"/>
                <a:cs typeface="+mn-lt"/>
              </a:rPr>
              <a:t>vývoj nemusí být lineární, některé týmy mohou nějakou dobu pendlovat mezi kroky 2 a 3</a:t>
            </a:r>
            <a:endParaRPr lang="cs-CZ" sz="2300">
              <a:solidFill>
                <a:srgbClr val="404040"/>
              </a:solidFill>
              <a:ea typeface="+mn-lt"/>
              <a:cs typeface="+mn-lt"/>
            </a:endParaRPr>
          </a:p>
          <a:p>
            <a:pPr marL="4064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>
              <a:ea typeface="+mn-lt"/>
              <a:cs typeface="+mn-lt"/>
            </a:endParaRPr>
          </a:p>
          <a:p>
            <a:pPr marL="4064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>
              <a:solidFill>
                <a:srgbClr val="404040"/>
              </a:solidFill>
              <a:cs typeface="Calibri" panose="020F0502020204030204"/>
            </a:endParaRPr>
          </a:p>
          <a:p>
            <a:pPr marL="4064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>
              <a:solidFill>
                <a:schemeClr val="tx1"/>
              </a:solidFill>
              <a:cs typeface="Calibri" panose="020F0502020204030204"/>
            </a:endParaRPr>
          </a:p>
          <a:p>
            <a:pPr marL="383540" lvl="1" indent="-3429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cs-CZ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EE8FBC72-2A0A-BD7D-97C4-2E6888430CDB}"/>
              </a:ext>
            </a:extLst>
          </p:cNvPr>
          <p:cNvSpPr txBox="1">
            <a:spLocks/>
          </p:cNvSpPr>
          <p:nvPr/>
        </p:nvSpPr>
        <p:spPr>
          <a:xfrm>
            <a:off x="838203" y="4311913"/>
            <a:ext cx="6520541" cy="9919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Model pomáhá pochopit některé problémy při rozvoji týmu</a:t>
            </a:r>
          </a:p>
          <a:p>
            <a:pPr marL="4064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>
              <a:solidFill>
                <a:srgbClr val="404040"/>
              </a:solidFill>
              <a:cs typeface="Calibri" panose="020F0502020204030204"/>
            </a:endParaRPr>
          </a:p>
          <a:p>
            <a:pPr marL="4064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>
              <a:solidFill>
                <a:srgbClr val="404040"/>
              </a:solidFill>
              <a:cs typeface="Calibri" panose="020F0502020204030204"/>
            </a:endParaRPr>
          </a:p>
          <a:p>
            <a:pPr marL="4064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>
              <a:solidFill>
                <a:schemeClr val="tx1"/>
              </a:solidFill>
              <a:cs typeface="Calibri" panose="020F0502020204030204"/>
            </a:endParaRPr>
          </a:p>
          <a:p>
            <a:pPr marL="383540" lvl="1" indent="-34290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cs-CZ" sz="2400" dirty="0">
              <a:solidFill>
                <a:schemeClr val="tx1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11051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 err="1">
                <a:solidFill>
                  <a:schemeClr val="tx1"/>
                </a:solidFill>
                <a:cs typeface="Calibri Light"/>
              </a:rPr>
              <a:t>Tuckmanova</a:t>
            </a:r>
            <a:r>
              <a:rPr lang="cs-CZ" dirty="0">
                <a:solidFill>
                  <a:schemeClr val="tx1"/>
                </a:solidFill>
                <a:cs typeface="Calibri Light"/>
              </a:rPr>
              <a:t> teorie </a:t>
            </a:r>
            <a:endParaRPr lang="cs-CZ" sz="1800" dirty="0">
              <a:solidFill>
                <a:schemeClr val="tx1"/>
              </a:solidFill>
              <a:cs typeface="Calibri Ligh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B8A1E9-E3DD-B2FD-D40D-19EB18827622}"/>
              </a:ext>
            </a:extLst>
          </p:cNvPr>
          <p:cNvSpPr txBox="1"/>
          <p:nvPr/>
        </p:nvSpPr>
        <p:spPr>
          <a:xfrm>
            <a:off x="5771" y="6393295"/>
            <a:ext cx="795106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FunctionEvents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, </a:t>
            </a:r>
            <a:r>
              <a:rPr lang="cs-CZ" sz="1200" i="1" dirty="0" err="1">
                <a:solidFill>
                  <a:schemeClr val="bg1"/>
                </a:solidFill>
                <a:ea typeface="+mn-lt"/>
                <a:cs typeface="+mn-lt"/>
              </a:rPr>
              <a:t>Tuckman's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1200" i="1" dirty="0" err="1">
                <a:solidFill>
                  <a:schemeClr val="bg1"/>
                </a:solidFill>
                <a:ea typeface="+mn-lt"/>
                <a:cs typeface="+mn-lt"/>
              </a:rPr>
              <a:t>Theory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 Online: </a:t>
            </a:r>
            <a:r>
              <a:rPr lang="cs-CZ" sz="1200" dirty="0">
                <a:ea typeface="+mn-lt"/>
                <a:cs typeface="+mn-lt"/>
                <a:hlinkClick r:id="rId3"/>
              </a:rPr>
              <a:t>https://www.funktionevents.co.uk/team-building/blog/tuckman-theory</a:t>
            </a:r>
            <a:endParaRPr lang="cs-CZ" sz="1200" dirty="0">
              <a:ea typeface="+mn-lt"/>
              <a:cs typeface="+mn-lt"/>
            </a:endParaRPr>
          </a:p>
          <a:p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The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Happy Manager,</a:t>
            </a:r>
            <a:r>
              <a:rPr lang="cs-CZ" sz="1200" dirty="0">
                <a:solidFill>
                  <a:schemeClr val="bg1"/>
                </a:solidFill>
                <a:cs typeface="Calibri"/>
              </a:rPr>
              <a:t> </a:t>
            </a:r>
            <a:r>
              <a:rPr lang="cs-CZ" sz="1200" i="1" dirty="0" err="1">
                <a:solidFill>
                  <a:schemeClr val="bg1"/>
                </a:solidFill>
                <a:cs typeface="Calibri"/>
              </a:rPr>
              <a:t>Tuckman's</a:t>
            </a:r>
            <a:r>
              <a:rPr lang="cs-CZ" sz="1200" i="1" dirty="0">
                <a:solidFill>
                  <a:schemeClr val="bg1"/>
                </a:solidFill>
                <a:cs typeface="Calibri"/>
              </a:rPr>
              <a:t> </a:t>
            </a:r>
            <a:r>
              <a:rPr lang="cs-CZ" sz="1200" i="1" dirty="0" err="1">
                <a:solidFill>
                  <a:schemeClr val="bg1"/>
                </a:solidFill>
                <a:cs typeface="Calibri"/>
              </a:rPr>
              <a:t>Theory</a:t>
            </a:r>
            <a:r>
              <a:rPr lang="cs-CZ" sz="1200" i="1" dirty="0">
                <a:solidFill>
                  <a:schemeClr val="bg1"/>
                </a:solidFill>
                <a:cs typeface="Calibri"/>
              </a:rPr>
              <a:t>. O</a:t>
            </a:r>
            <a:r>
              <a:rPr lang="cs-CZ" sz="1200" dirty="0">
                <a:solidFill>
                  <a:schemeClr val="bg1"/>
                </a:solidFill>
                <a:cs typeface="Calibri"/>
              </a:rPr>
              <a:t>nline: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1200" dirty="0">
                <a:ea typeface="+mn-lt"/>
                <a:cs typeface="+mn-lt"/>
                <a:hlinkClick r:id="rId4"/>
              </a:rPr>
              <a:t>https://the-happy-manager.com/article/teamwork-theory/</a:t>
            </a:r>
            <a:endParaRPr lang="cs-CZ" sz="1200" dirty="0">
              <a:ea typeface="+mn-lt"/>
              <a:cs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F4F384-C7F8-7312-6AA6-522B74DF9E6D}"/>
              </a:ext>
            </a:extLst>
          </p:cNvPr>
          <p:cNvSpPr txBox="1"/>
          <p:nvPr/>
        </p:nvSpPr>
        <p:spPr>
          <a:xfrm>
            <a:off x="606135" y="4531590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C3FFD9-C5A4-31AA-112F-42272543C8D5}"/>
              </a:ext>
            </a:extLst>
          </p:cNvPr>
          <p:cNvSpPr txBox="1"/>
          <p:nvPr/>
        </p:nvSpPr>
        <p:spPr>
          <a:xfrm>
            <a:off x="462971" y="5119186"/>
            <a:ext cx="11299246" cy="780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sz="2300">
              <a:cs typeface="Calibri"/>
            </a:endParaRPr>
          </a:p>
          <a:p>
            <a:endParaRPr lang="cs-CZ" sz="2400">
              <a:cs typeface="Calibri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4716FE39-5965-4547-F2B3-0EAFEF9E17B2}"/>
              </a:ext>
            </a:extLst>
          </p:cNvPr>
          <p:cNvSpPr txBox="1"/>
          <p:nvPr/>
        </p:nvSpPr>
        <p:spPr>
          <a:xfrm>
            <a:off x="457608" y="4317117"/>
            <a:ext cx="5985163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cs-CZ" sz="2300" dirty="0">
              <a:cs typeface="Calibri"/>
            </a:endParaRPr>
          </a:p>
        </p:txBody>
      </p:sp>
      <p:sp>
        <p:nvSpPr>
          <p:cNvPr id="15" name="Zástupný obsah 2">
            <a:extLst>
              <a:ext uri="{FF2B5EF4-FFF2-40B4-BE49-F238E27FC236}">
                <a16:creationId xmlns:a16="http://schemas.microsoft.com/office/drawing/2014/main" id="{F44E3016-C25B-1572-29D2-B210AE97BBFC}"/>
              </a:ext>
            </a:extLst>
          </p:cNvPr>
          <p:cNvSpPr txBox="1">
            <a:spLocks/>
          </p:cNvSpPr>
          <p:nvPr/>
        </p:nvSpPr>
        <p:spPr>
          <a:xfrm>
            <a:off x="859971" y="1873513"/>
            <a:ext cx="10515600" cy="48781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2400" dirty="0">
                <a:solidFill>
                  <a:schemeClr val="accent1"/>
                </a:solidFill>
                <a:ea typeface="+mn-lt"/>
                <a:cs typeface="+mn-lt"/>
              </a:rPr>
              <a:t>1. </a:t>
            </a: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Formování</a:t>
            </a:r>
            <a:endParaRPr lang="cs-CZ" sz="2400" dirty="0"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Zformování pracovní skupiny, formulace cílů a pochopení překážek na cestě</a:t>
            </a: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Každý člen hledá své místo, převažují individuální myšlení a názory</a:t>
            </a:r>
            <a:endParaRPr lang="en-US" sz="2400" dirty="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1"/>
                </a:solidFill>
                <a:ea typeface="+mn-lt"/>
                <a:cs typeface="+mn-lt"/>
              </a:rPr>
              <a:t>2. </a:t>
            </a: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Bouření</a:t>
            </a:r>
            <a:endParaRPr lang="en-US" dirty="0"/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Diskuze nápadů a řešení, celkově nejmenší zaměření na zadaný úkol</a:t>
            </a:r>
            <a:endParaRPr lang="en-US" sz="2400" dirty="0"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Často vyvstávají konflikty názorů, jak na řešení úkolu, tak osobní</a:t>
            </a:r>
            <a:endParaRPr lang="en-US" sz="2400" dirty="0"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Ideální vyřešení všech hlavních konfliktů na konci této fáze</a:t>
            </a:r>
            <a:endParaRPr lang="en-US" sz="24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9273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 err="1">
                <a:solidFill>
                  <a:schemeClr val="tx1"/>
                </a:solidFill>
                <a:cs typeface="Calibri Light"/>
              </a:rPr>
              <a:t>Tuckmanova</a:t>
            </a:r>
            <a:r>
              <a:rPr lang="cs-CZ" dirty="0">
                <a:solidFill>
                  <a:schemeClr val="tx1"/>
                </a:solidFill>
                <a:cs typeface="Calibri Light"/>
              </a:rPr>
              <a:t> teorie </a:t>
            </a:r>
            <a:endParaRPr lang="cs-CZ" sz="1800" dirty="0">
              <a:solidFill>
                <a:schemeClr val="tx1"/>
              </a:solidFill>
              <a:cs typeface="Calibri Ligh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B8A1E9-E3DD-B2FD-D40D-19EB18827622}"/>
              </a:ext>
            </a:extLst>
          </p:cNvPr>
          <p:cNvSpPr txBox="1"/>
          <p:nvPr/>
        </p:nvSpPr>
        <p:spPr>
          <a:xfrm>
            <a:off x="5771" y="6393295"/>
            <a:ext cx="795106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FunctionEvents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, </a:t>
            </a:r>
            <a:r>
              <a:rPr lang="cs-CZ" sz="1200" i="1" dirty="0" err="1">
                <a:solidFill>
                  <a:schemeClr val="bg1"/>
                </a:solidFill>
                <a:ea typeface="+mn-lt"/>
                <a:cs typeface="+mn-lt"/>
              </a:rPr>
              <a:t>Tuckman's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1200" i="1" dirty="0" err="1">
                <a:solidFill>
                  <a:schemeClr val="bg1"/>
                </a:solidFill>
                <a:ea typeface="+mn-lt"/>
                <a:cs typeface="+mn-lt"/>
              </a:rPr>
              <a:t>Theory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 Online: </a:t>
            </a:r>
            <a:r>
              <a:rPr lang="cs-CZ" sz="1200" dirty="0">
                <a:ea typeface="+mn-lt"/>
                <a:cs typeface="+mn-lt"/>
                <a:hlinkClick r:id="rId3"/>
              </a:rPr>
              <a:t>https://www.funktionevents.co.uk/team-building/blog/tuckman-theory</a:t>
            </a:r>
            <a:endParaRPr lang="cs-CZ" sz="1200" dirty="0">
              <a:ea typeface="+mn-lt"/>
              <a:cs typeface="+mn-lt"/>
            </a:endParaRPr>
          </a:p>
          <a:p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The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Happy Manager,</a:t>
            </a:r>
            <a:r>
              <a:rPr lang="cs-CZ" sz="1200" dirty="0">
                <a:solidFill>
                  <a:schemeClr val="bg1"/>
                </a:solidFill>
                <a:cs typeface="Calibri"/>
              </a:rPr>
              <a:t> </a:t>
            </a:r>
            <a:r>
              <a:rPr lang="cs-CZ" sz="1200" i="1" dirty="0" err="1">
                <a:solidFill>
                  <a:schemeClr val="bg1"/>
                </a:solidFill>
                <a:cs typeface="Calibri"/>
              </a:rPr>
              <a:t>Tuckman's</a:t>
            </a:r>
            <a:r>
              <a:rPr lang="cs-CZ" sz="1200" i="1" dirty="0">
                <a:solidFill>
                  <a:schemeClr val="bg1"/>
                </a:solidFill>
                <a:cs typeface="Calibri"/>
              </a:rPr>
              <a:t> </a:t>
            </a:r>
            <a:r>
              <a:rPr lang="cs-CZ" sz="1200" i="1" dirty="0" err="1">
                <a:solidFill>
                  <a:schemeClr val="bg1"/>
                </a:solidFill>
                <a:cs typeface="Calibri"/>
              </a:rPr>
              <a:t>Theory</a:t>
            </a:r>
            <a:r>
              <a:rPr lang="cs-CZ" sz="1200" i="1" dirty="0">
                <a:solidFill>
                  <a:schemeClr val="bg1"/>
                </a:solidFill>
                <a:cs typeface="Calibri"/>
              </a:rPr>
              <a:t>. O</a:t>
            </a:r>
            <a:r>
              <a:rPr lang="cs-CZ" sz="1200" dirty="0">
                <a:solidFill>
                  <a:schemeClr val="bg1"/>
                </a:solidFill>
                <a:cs typeface="Calibri"/>
              </a:rPr>
              <a:t>nline: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1200" dirty="0">
                <a:ea typeface="+mn-lt"/>
                <a:cs typeface="+mn-lt"/>
                <a:hlinkClick r:id="rId4"/>
              </a:rPr>
              <a:t>https://the-happy-manager.com/article/teamwork-theory/</a:t>
            </a:r>
            <a:endParaRPr lang="cs-CZ" sz="1200" dirty="0">
              <a:ea typeface="+mn-lt"/>
              <a:cs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F4F384-C7F8-7312-6AA6-522B74DF9E6D}"/>
              </a:ext>
            </a:extLst>
          </p:cNvPr>
          <p:cNvSpPr txBox="1"/>
          <p:nvPr/>
        </p:nvSpPr>
        <p:spPr>
          <a:xfrm>
            <a:off x="606135" y="4531590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C3FFD9-C5A4-31AA-112F-42272543C8D5}"/>
              </a:ext>
            </a:extLst>
          </p:cNvPr>
          <p:cNvSpPr txBox="1"/>
          <p:nvPr/>
        </p:nvSpPr>
        <p:spPr>
          <a:xfrm>
            <a:off x="462971" y="5119186"/>
            <a:ext cx="11299246" cy="780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sz="2300">
              <a:cs typeface="Calibri"/>
            </a:endParaRPr>
          </a:p>
          <a:p>
            <a:endParaRPr lang="cs-CZ" sz="2400">
              <a:cs typeface="Calibri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4716FE39-5965-4547-F2B3-0EAFEF9E17B2}"/>
              </a:ext>
            </a:extLst>
          </p:cNvPr>
          <p:cNvSpPr txBox="1"/>
          <p:nvPr/>
        </p:nvSpPr>
        <p:spPr>
          <a:xfrm>
            <a:off x="457608" y="4317117"/>
            <a:ext cx="5985163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cs-CZ" sz="2300" dirty="0">
              <a:cs typeface="Calibri"/>
            </a:endParaRP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D4EEA6A7-E284-74F3-E4AD-A5B20B66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1873513"/>
            <a:ext cx="10515600" cy="48781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accent1"/>
                </a:solidFill>
                <a:ea typeface="+mn-lt"/>
                <a:cs typeface="+mn-lt"/>
              </a:rPr>
              <a:t>3. </a:t>
            </a: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Normování</a:t>
            </a:r>
            <a:endParaRPr lang="en-US" sz="2400" dirty="0"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Sjednocení týmu, ideálně překonání rozdílností členů, tvorba základních pravidel</a:t>
            </a:r>
            <a:endParaRPr lang="en-US" sz="2400" dirty="0"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Zaměření členů na jejich role a jak přispívají k celkovému postupu</a:t>
            </a:r>
            <a:endParaRPr lang="en-US" sz="2400" dirty="0"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Formulace "týmového ducha"</a:t>
            </a:r>
            <a:endParaRPr lang="en-US" sz="2400" dirty="0">
              <a:ea typeface="+mn-lt"/>
              <a:cs typeface="+mn-lt"/>
            </a:endParaRPr>
          </a:p>
          <a:p>
            <a:pPr>
              <a:buFont typeface="Arial,Sans-Serif"/>
              <a:buChar char="•"/>
            </a:pPr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1"/>
                </a:solidFill>
                <a:ea typeface="+mn-lt"/>
                <a:cs typeface="+mn-lt"/>
              </a:rPr>
              <a:t>4. </a:t>
            </a: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Výkon</a:t>
            </a:r>
            <a:endParaRPr lang="en-US" sz="2400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Finální fáze, hlavní práce týmu, společné snažení k cíli</a:t>
            </a:r>
            <a:endParaRPr lang="cs-CZ" dirty="0"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Možno díky upevnění týmových rolí a individuálních zodpovědností</a:t>
            </a:r>
            <a:endParaRPr lang="cs-CZ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62490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 err="1">
                <a:solidFill>
                  <a:schemeClr val="tx1"/>
                </a:solidFill>
                <a:cs typeface="Calibri Light"/>
              </a:rPr>
              <a:t>Tuckmanova</a:t>
            </a:r>
            <a:r>
              <a:rPr lang="cs-CZ" dirty="0">
                <a:solidFill>
                  <a:schemeClr val="tx1"/>
                </a:solidFill>
                <a:cs typeface="Calibri Light"/>
              </a:rPr>
              <a:t> teorie </a:t>
            </a:r>
            <a:endParaRPr lang="cs-CZ" sz="1800" dirty="0">
              <a:solidFill>
                <a:schemeClr val="tx1"/>
              </a:solidFill>
              <a:cs typeface="Calibri Ligh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B8A1E9-E3DD-B2FD-D40D-19EB18827622}"/>
              </a:ext>
            </a:extLst>
          </p:cNvPr>
          <p:cNvSpPr txBox="1"/>
          <p:nvPr/>
        </p:nvSpPr>
        <p:spPr>
          <a:xfrm>
            <a:off x="5771" y="6393295"/>
            <a:ext cx="795106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FunctionEvents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, </a:t>
            </a:r>
            <a:r>
              <a:rPr lang="cs-CZ" sz="1200" i="1" dirty="0" err="1">
                <a:solidFill>
                  <a:schemeClr val="bg1"/>
                </a:solidFill>
                <a:ea typeface="+mn-lt"/>
                <a:cs typeface="+mn-lt"/>
              </a:rPr>
              <a:t>Tuckman's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cs-CZ" sz="1200" i="1" dirty="0" err="1">
                <a:solidFill>
                  <a:schemeClr val="bg1"/>
                </a:solidFill>
                <a:ea typeface="+mn-lt"/>
                <a:cs typeface="+mn-lt"/>
              </a:rPr>
              <a:t>Theory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 Online: </a:t>
            </a:r>
            <a:r>
              <a:rPr lang="cs-CZ" sz="1200" dirty="0">
                <a:ea typeface="+mn-lt"/>
                <a:cs typeface="+mn-lt"/>
                <a:hlinkClick r:id="rId3"/>
              </a:rPr>
              <a:t>https://www.funktionevents.co.uk/team-building/blog/tuckman-theory</a:t>
            </a:r>
            <a:endParaRPr lang="cs-CZ" sz="1200" dirty="0">
              <a:ea typeface="+mn-lt"/>
              <a:cs typeface="+mn-lt"/>
            </a:endParaRPr>
          </a:p>
          <a:p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The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Happy Manager,</a:t>
            </a:r>
            <a:r>
              <a:rPr lang="cs-CZ" sz="1200" dirty="0">
                <a:solidFill>
                  <a:schemeClr val="bg1"/>
                </a:solidFill>
                <a:cs typeface="Calibri"/>
              </a:rPr>
              <a:t> </a:t>
            </a:r>
            <a:r>
              <a:rPr lang="cs-CZ" sz="1200" i="1" dirty="0" err="1">
                <a:solidFill>
                  <a:schemeClr val="bg1"/>
                </a:solidFill>
                <a:cs typeface="Calibri"/>
              </a:rPr>
              <a:t>Tuckman's</a:t>
            </a:r>
            <a:r>
              <a:rPr lang="cs-CZ" sz="1200" i="1" dirty="0">
                <a:solidFill>
                  <a:schemeClr val="bg1"/>
                </a:solidFill>
                <a:cs typeface="Calibri"/>
              </a:rPr>
              <a:t> </a:t>
            </a:r>
            <a:r>
              <a:rPr lang="cs-CZ" sz="1200" i="1">
                <a:solidFill>
                  <a:schemeClr val="bg1"/>
                </a:solidFill>
                <a:cs typeface="Calibri"/>
              </a:rPr>
              <a:t>Theory</a:t>
            </a:r>
            <a:r>
              <a:rPr lang="cs-CZ" sz="1200" i="1" dirty="0">
                <a:solidFill>
                  <a:schemeClr val="bg1"/>
                </a:solidFill>
                <a:cs typeface="Calibri"/>
              </a:rPr>
              <a:t>. O</a:t>
            </a:r>
            <a:r>
              <a:rPr lang="cs-CZ" sz="1200" dirty="0">
                <a:solidFill>
                  <a:schemeClr val="bg1"/>
                </a:solidFill>
                <a:cs typeface="Calibri"/>
              </a:rPr>
              <a:t>nline: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cs-CZ" sz="1200" dirty="0">
                <a:ea typeface="+mn-lt"/>
                <a:cs typeface="+mn-lt"/>
                <a:hlinkClick r:id="rId4"/>
              </a:rPr>
              <a:t>https://the-happy-manager.com/article/teamwork-theory/</a:t>
            </a:r>
            <a:endParaRPr lang="cs-CZ" sz="1200" dirty="0">
              <a:ea typeface="+mn-lt"/>
              <a:cs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F4F384-C7F8-7312-6AA6-522B74DF9E6D}"/>
              </a:ext>
            </a:extLst>
          </p:cNvPr>
          <p:cNvSpPr txBox="1"/>
          <p:nvPr/>
        </p:nvSpPr>
        <p:spPr>
          <a:xfrm>
            <a:off x="606135" y="4531590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C3FFD9-C5A4-31AA-112F-42272543C8D5}"/>
              </a:ext>
            </a:extLst>
          </p:cNvPr>
          <p:cNvSpPr txBox="1"/>
          <p:nvPr/>
        </p:nvSpPr>
        <p:spPr>
          <a:xfrm>
            <a:off x="462971" y="5119186"/>
            <a:ext cx="11299246" cy="780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sz="2300">
              <a:cs typeface="Calibri"/>
            </a:endParaRPr>
          </a:p>
          <a:p>
            <a:endParaRPr lang="cs-CZ" sz="2400">
              <a:cs typeface="Calibri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4716FE39-5965-4547-F2B3-0EAFEF9E17B2}"/>
              </a:ext>
            </a:extLst>
          </p:cNvPr>
          <p:cNvSpPr txBox="1"/>
          <p:nvPr/>
        </p:nvSpPr>
        <p:spPr>
          <a:xfrm>
            <a:off x="457608" y="4317117"/>
            <a:ext cx="5985163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cs-CZ" sz="2300" dirty="0">
              <a:cs typeface="Calibri"/>
            </a:endParaRP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D4EEA6A7-E284-74F3-E4AD-A5B20B66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3513"/>
            <a:ext cx="10515600" cy="48781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400" dirty="0">
                <a:ea typeface="+mn-lt"/>
                <a:cs typeface="+mn-lt"/>
              </a:rPr>
              <a:t>(</a:t>
            </a:r>
            <a:r>
              <a:rPr lang="cs-CZ" sz="2400" dirty="0">
                <a:solidFill>
                  <a:schemeClr val="accent1"/>
                </a:solidFill>
                <a:ea typeface="+mn-lt"/>
                <a:cs typeface="+mn-lt"/>
              </a:rPr>
              <a:t>5. </a:t>
            </a: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Ukončení </a:t>
            </a:r>
            <a:r>
              <a:rPr lang="cs-CZ" sz="2400" dirty="0">
                <a:solidFill>
                  <a:schemeClr val="accent1"/>
                </a:solidFill>
                <a:ea typeface="+mn-lt"/>
                <a:cs typeface="+mn-lt"/>
              </a:rPr>
              <a:t>(</a:t>
            </a:r>
            <a:r>
              <a:rPr lang="cs-CZ" sz="2400" dirty="0" err="1">
                <a:solidFill>
                  <a:schemeClr val="accent1"/>
                </a:solidFill>
                <a:ea typeface="+mn-lt"/>
                <a:cs typeface="+mn-lt"/>
              </a:rPr>
              <a:t>Adjourning</a:t>
            </a:r>
            <a:r>
              <a:rPr lang="cs-CZ" sz="2400" dirty="0">
                <a:solidFill>
                  <a:schemeClr val="accent1"/>
                </a:solidFill>
                <a:ea typeface="+mn-lt"/>
                <a:cs typeface="+mn-lt"/>
              </a:rPr>
              <a:t>)</a:t>
            </a:r>
            <a:r>
              <a:rPr lang="cs-CZ" sz="2400" dirty="0">
                <a:ea typeface="+mn-lt"/>
                <a:cs typeface="+mn-lt"/>
              </a:rPr>
              <a:t> )</a:t>
            </a:r>
            <a:endParaRPr lang="en-US" sz="2400" dirty="0"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Pozdější aktualizovaný model, toto je čas po ukončení práce a rozložení tymu</a:t>
            </a:r>
            <a:endParaRPr lang="en-US" sz="2400" dirty="0"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cs-CZ" sz="2400" dirty="0">
                <a:ea typeface="+mn-lt"/>
                <a:cs typeface="+mn-lt"/>
              </a:rPr>
              <a:t>Hlavní cíle:</a:t>
            </a:r>
            <a:br>
              <a:rPr lang="cs-CZ" sz="2400" dirty="0">
                <a:ea typeface="+mn-lt"/>
                <a:cs typeface="+mn-lt"/>
              </a:rPr>
            </a:br>
            <a:r>
              <a:rPr lang="cs-CZ" sz="2400" dirty="0">
                <a:solidFill>
                  <a:schemeClr val="accent1"/>
                </a:solidFill>
                <a:ea typeface="+mn-lt"/>
                <a:cs typeface="+mn-lt"/>
              </a:rPr>
              <a:t>- </a:t>
            </a:r>
            <a:r>
              <a:rPr lang="cs-CZ" sz="2400" dirty="0">
                <a:ea typeface="+mn-lt"/>
                <a:cs typeface="+mn-lt"/>
              </a:rPr>
              <a:t>Zachycení znalostí a zkušeností, které tým při práci získal pro další použití</a:t>
            </a:r>
            <a:br>
              <a:rPr lang="cs-CZ" sz="2400" dirty="0">
                <a:ea typeface="+mn-lt"/>
                <a:cs typeface="+mn-lt"/>
              </a:rPr>
            </a:br>
            <a:r>
              <a:rPr lang="cs-CZ" sz="2400" dirty="0">
                <a:solidFill>
                  <a:schemeClr val="accent1"/>
                </a:solidFill>
                <a:ea typeface="+mn-lt"/>
                <a:cs typeface="+mn-lt"/>
              </a:rPr>
              <a:t>- </a:t>
            </a:r>
            <a:r>
              <a:rPr lang="cs-CZ" sz="2400" dirty="0">
                <a:ea typeface="+mn-lt"/>
                <a:cs typeface="+mn-lt"/>
              </a:rPr>
              <a:t>Případné řešení pocitu ztráty ve členech při konci zavedeného týmu</a:t>
            </a:r>
            <a:br>
              <a:rPr lang="cs-CZ" sz="2400" dirty="0">
                <a:ea typeface="+mn-lt"/>
                <a:cs typeface="+mn-lt"/>
              </a:rPr>
            </a:br>
            <a:r>
              <a:rPr lang="cs-CZ" sz="2400" dirty="0">
                <a:solidFill>
                  <a:schemeClr val="accent1"/>
                </a:solidFill>
                <a:ea typeface="+mn-lt"/>
                <a:cs typeface="+mn-lt"/>
              </a:rPr>
              <a:t>-</a:t>
            </a:r>
            <a:r>
              <a:rPr lang="cs-CZ" sz="2400" dirty="0">
                <a:ea typeface="+mn-lt"/>
                <a:cs typeface="+mn-lt"/>
              </a:rPr>
              <a:t> Pochopení důvodů disfunkce týmu, který musel být předčasně rozpuštěn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ea typeface="+mn-lt"/>
                <a:cs typeface="+mn-lt"/>
              </a:rPr>
              <a:t>Zbývající otázky:</a:t>
            </a:r>
            <a:endParaRPr lang="en-US" sz="2400" dirty="0">
              <a:ea typeface="+mn-lt"/>
              <a:cs typeface="+mn-lt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Jak vést tým v jednotlivých fázích? Jak poznat přechod fáze?</a:t>
            </a:r>
            <a:endParaRPr lang="cs-CZ" dirty="0">
              <a:ea typeface="+mn-lt"/>
              <a:cs typeface="+mn-lt"/>
            </a:endParaRPr>
          </a:p>
          <a:p>
            <a:pPr marL="342900" indent="-342900">
              <a:buFont typeface="Arial" panose="020F0502020204030204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Jak se tým vyvíjí organizačně? Efekt jiných vnějších vlivů?</a:t>
            </a:r>
            <a:endParaRPr lang="cs-CZ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96522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Sestavování týmu</a:t>
            </a:r>
            <a:r>
              <a:rPr lang="cs-CZ" dirty="0">
                <a:solidFill>
                  <a:schemeClr val="tx1"/>
                </a:solidFill>
                <a:cs typeface="Calibri Light"/>
              </a:rPr>
              <a:t> </a:t>
            </a:r>
            <a:endParaRPr lang="cs-CZ" sz="1800" dirty="0">
              <a:solidFill>
                <a:schemeClr val="tx1"/>
              </a:solidFill>
              <a:cs typeface="Calibri Ligh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B8A1E9-E3DD-B2FD-D40D-19EB18827622}"/>
              </a:ext>
            </a:extLst>
          </p:cNvPr>
          <p:cNvSpPr txBox="1"/>
          <p:nvPr/>
        </p:nvSpPr>
        <p:spPr>
          <a:xfrm>
            <a:off x="5771" y="6393295"/>
            <a:ext cx="1219947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Twyman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Marlon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Team </a:t>
            </a:r>
            <a:r>
              <a:rPr lang="cs-CZ" sz="1200" i="1" dirty="0" err="1">
                <a:solidFill>
                  <a:schemeClr val="bg1"/>
                </a:solidFill>
                <a:ea typeface="+mn-lt"/>
                <a:cs typeface="+mn-lt"/>
              </a:rPr>
              <a:t>Assembly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(2019). Online: </a:t>
            </a:r>
            <a:r>
              <a:rPr lang="cs-CZ" sz="1200" dirty="0">
                <a:ea typeface="+mn-lt"/>
                <a:cs typeface="+mn-lt"/>
                <a:hlinkClick r:id="rId3"/>
              </a:rPr>
              <a:t>https://www.researchgate.net/publication/337230979_Team_Assembly?fbclid=IwAR3ypg70HJ8uxaICMqmE-asbJ55nzdpSRI5Si8ekkLrhEzfhjVVrmWGmJak</a:t>
            </a:r>
            <a:r>
              <a:rPr lang="cs-CZ" sz="1200" dirty="0">
                <a:solidFill>
                  <a:srgbClr val="000000"/>
                </a:solidFill>
                <a:ea typeface="+mn-lt"/>
                <a:cs typeface="+mn-lt"/>
              </a:rPr>
              <a:t> 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F4F384-C7F8-7312-6AA6-522B74DF9E6D}"/>
              </a:ext>
            </a:extLst>
          </p:cNvPr>
          <p:cNvSpPr txBox="1"/>
          <p:nvPr/>
        </p:nvSpPr>
        <p:spPr>
          <a:xfrm>
            <a:off x="606135" y="4531590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C3FFD9-C5A4-31AA-112F-42272543C8D5}"/>
              </a:ext>
            </a:extLst>
          </p:cNvPr>
          <p:cNvSpPr txBox="1"/>
          <p:nvPr/>
        </p:nvSpPr>
        <p:spPr>
          <a:xfrm>
            <a:off x="462971" y="5119186"/>
            <a:ext cx="11299246" cy="780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sz="2300">
              <a:cs typeface="Calibri"/>
            </a:endParaRPr>
          </a:p>
          <a:p>
            <a:endParaRPr lang="cs-CZ" sz="2400">
              <a:cs typeface="Calibri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4716FE39-5965-4547-F2B3-0EAFEF9E17B2}"/>
              </a:ext>
            </a:extLst>
          </p:cNvPr>
          <p:cNvSpPr txBox="1"/>
          <p:nvPr/>
        </p:nvSpPr>
        <p:spPr>
          <a:xfrm>
            <a:off x="457608" y="4317117"/>
            <a:ext cx="5985163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cs-CZ" sz="2300" dirty="0">
              <a:cs typeface="Calibri"/>
            </a:endParaRP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D4EEA6A7-E284-74F3-E4AD-A5B20B66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3513"/>
            <a:ext cx="10515600" cy="48781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300" dirty="0">
                <a:solidFill>
                  <a:schemeClr val="accent1"/>
                </a:solidFill>
                <a:ea typeface="+mn-lt"/>
                <a:cs typeface="+mn-lt"/>
              </a:rPr>
              <a:t>1. </a:t>
            </a:r>
            <a:r>
              <a:rPr lang="cs-CZ" sz="2300" b="1" dirty="0">
                <a:solidFill>
                  <a:schemeClr val="accent1"/>
                </a:solidFill>
                <a:ea typeface="+mn-lt"/>
                <a:cs typeface="+mn-lt"/>
              </a:rPr>
              <a:t>Sestavený tým</a:t>
            </a:r>
            <a:r>
              <a:rPr lang="cs-CZ" sz="2300" dirty="0">
                <a:solidFill>
                  <a:schemeClr val="accent1"/>
                </a:solidFill>
                <a:ea typeface="+mn-lt"/>
                <a:cs typeface="+mn-lt"/>
              </a:rPr>
              <a:t> (</a:t>
            </a:r>
            <a:r>
              <a:rPr lang="cs-CZ" sz="2300" dirty="0" err="1">
                <a:solidFill>
                  <a:schemeClr val="accent1"/>
                </a:solidFill>
                <a:ea typeface="+mn-lt"/>
                <a:cs typeface="+mn-lt"/>
              </a:rPr>
              <a:t>Staffed</a:t>
            </a:r>
            <a:r>
              <a:rPr lang="cs-CZ" sz="2300" dirty="0">
                <a:solidFill>
                  <a:schemeClr val="accent1"/>
                </a:solidFill>
                <a:ea typeface="+mn-lt"/>
                <a:cs typeface="+mn-lt"/>
              </a:rPr>
              <a:t> Team)</a:t>
            </a:r>
            <a:endParaRPr lang="cs-CZ">
              <a:cs typeface="Calibri" panose="020F0502020204030204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dirty="0">
                <a:ea typeface="+mn-lt"/>
                <a:cs typeface="+mn-lt"/>
              </a:rPr>
              <a:t>Tým je sestaven vnějším organizátorem nebo vedoucím týmu, ten nese hlavní zodpovědnost za výkon i dobré rozložení expertíz členů</a:t>
            </a:r>
            <a:endParaRPr lang="en-US"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dirty="0">
                <a:ea typeface="+mn-lt"/>
                <a:cs typeface="+mn-lt"/>
              </a:rPr>
              <a:t>Hrozí menší snažení od členů, kteří nemají vládu nad výběrem spolupracovníků</a:t>
            </a: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dirty="0">
                <a:ea typeface="+mn-lt"/>
                <a:cs typeface="+mn-lt"/>
              </a:rPr>
              <a:t>Typické pro zapojování studentů do vědeckého projektu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300" dirty="0">
                <a:solidFill>
                  <a:schemeClr val="accent1"/>
                </a:solidFill>
                <a:ea typeface="+mn-lt"/>
                <a:cs typeface="+mn-lt"/>
              </a:rPr>
              <a:t>2. </a:t>
            </a:r>
            <a:r>
              <a:rPr lang="cs-CZ" sz="2300" b="1" dirty="0">
                <a:solidFill>
                  <a:schemeClr val="accent1"/>
                </a:solidFill>
                <a:ea typeface="+mn-lt"/>
                <a:cs typeface="+mn-lt"/>
              </a:rPr>
              <a:t>Samovolně zformovaný tým</a:t>
            </a:r>
            <a:r>
              <a:rPr lang="cs-CZ" sz="2300" dirty="0">
                <a:solidFill>
                  <a:schemeClr val="accent1"/>
                </a:solidFill>
                <a:ea typeface="+mn-lt"/>
                <a:cs typeface="+mn-lt"/>
              </a:rPr>
              <a:t> (</a:t>
            </a:r>
            <a:r>
              <a:rPr lang="cs-CZ" sz="2300" dirty="0" err="1">
                <a:solidFill>
                  <a:schemeClr val="accent1"/>
                </a:solidFill>
                <a:ea typeface="+mn-lt"/>
                <a:cs typeface="+mn-lt"/>
              </a:rPr>
              <a:t>Self-assembled</a:t>
            </a:r>
            <a:r>
              <a:rPr lang="cs-CZ" sz="2300" dirty="0">
                <a:solidFill>
                  <a:schemeClr val="accent1"/>
                </a:solidFill>
                <a:ea typeface="+mn-lt"/>
                <a:cs typeface="+mn-lt"/>
              </a:rPr>
              <a:t> team)</a:t>
            </a: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dirty="0">
                <a:ea typeface="+mn-lt"/>
                <a:cs typeface="+mn-lt"/>
              </a:rPr>
              <a:t>Lidé volně spolupracují, výběr kolegů - lepší pochopení potřebných talentů</a:t>
            </a:r>
            <a:endParaRPr lang="en-US"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dirty="0">
                <a:ea typeface="+mn-lt"/>
                <a:cs typeface="+mn-lt"/>
              </a:rPr>
              <a:t>Členové nesou zodpovědnost za výběr nových členů</a:t>
            </a: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dirty="0">
                <a:ea typeface="+mn-lt"/>
                <a:cs typeface="+mn-lt"/>
              </a:rPr>
              <a:t>Možné lepší fungování pro týmy tvořené přáteli a známými</a:t>
            </a: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dirty="0">
                <a:ea typeface="+mn-lt"/>
                <a:cs typeface="+mn-lt"/>
              </a:rPr>
              <a:t>Větší motivace členů spolupracovat</a:t>
            </a: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solidFill>
                <a:srgbClr val="E48312"/>
              </a:solidFill>
              <a:cs typeface="Calibri" panose="020F0502020204030204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cs typeface="Calibri" panose="020F0502020204030204"/>
            </a:endParaRPr>
          </a:p>
          <a:p>
            <a:pPr marL="0" indent="0">
              <a:buNone/>
            </a:pPr>
            <a:endParaRPr lang="cs-CZ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68324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Sestavování týmu</a:t>
            </a:r>
            <a:r>
              <a:rPr lang="cs-CZ" dirty="0">
                <a:solidFill>
                  <a:schemeClr val="tx1"/>
                </a:solidFill>
                <a:cs typeface="Calibri Light"/>
              </a:rPr>
              <a:t> </a:t>
            </a:r>
            <a:endParaRPr lang="cs-CZ" sz="1800" dirty="0">
              <a:solidFill>
                <a:schemeClr val="tx1"/>
              </a:solidFill>
              <a:cs typeface="Calibri Ligh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B8A1E9-E3DD-B2FD-D40D-19EB18827622}"/>
              </a:ext>
            </a:extLst>
          </p:cNvPr>
          <p:cNvSpPr txBox="1"/>
          <p:nvPr/>
        </p:nvSpPr>
        <p:spPr>
          <a:xfrm>
            <a:off x="5771" y="6393295"/>
            <a:ext cx="1219947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Twyman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, </a:t>
            </a:r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Marlon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. 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Team </a:t>
            </a:r>
            <a:r>
              <a:rPr lang="cs-CZ" sz="1200" i="1" dirty="0" err="1">
                <a:solidFill>
                  <a:schemeClr val="bg1"/>
                </a:solidFill>
                <a:ea typeface="+mn-lt"/>
                <a:cs typeface="+mn-lt"/>
              </a:rPr>
              <a:t>Assembly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. 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(2019). Online: </a:t>
            </a:r>
            <a:r>
              <a:rPr lang="cs-CZ" sz="1200" dirty="0">
                <a:ea typeface="+mn-lt"/>
                <a:cs typeface="+mn-lt"/>
                <a:hlinkClick r:id="rId3"/>
              </a:rPr>
              <a:t>https://www.researchgate.net/publication/337230979_Team_</a:t>
            </a:r>
            <a:r>
              <a:rPr lang="cs-CZ" sz="1200" dirty="0">
                <a:cs typeface="Calibri"/>
                <a:hlinkClick r:id="rId3"/>
              </a:rPr>
              <a:t>Assembly?fbclid=</a:t>
            </a:r>
            <a:r>
              <a:rPr lang="cs-CZ" sz="1200" dirty="0">
                <a:ea typeface="+mn-lt"/>
                <a:cs typeface="+mn-lt"/>
                <a:hlinkClick r:id="rId3"/>
              </a:rPr>
              <a:t>IwAR3ypg70HJ8uxaICMqmE-asbJ55nzdpSRI5Si8ekkLrhEzfhjVVrmWGmJak</a:t>
            </a:r>
            <a:r>
              <a:rPr lang="cs-CZ" sz="1200" dirty="0">
                <a:ea typeface="+mn-lt"/>
                <a:cs typeface="+mn-lt"/>
              </a:rPr>
              <a:t> 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</a:p>
          <a:p>
            <a:endParaRPr lang="cs-CZ" sz="1200" dirty="0">
              <a:ea typeface="+mn-lt"/>
              <a:cs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F4F384-C7F8-7312-6AA6-522B74DF9E6D}"/>
              </a:ext>
            </a:extLst>
          </p:cNvPr>
          <p:cNvSpPr txBox="1"/>
          <p:nvPr/>
        </p:nvSpPr>
        <p:spPr>
          <a:xfrm>
            <a:off x="606135" y="4531590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C3FFD9-C5A4-31AA-112F-42272543C8D5}"/>
              </a:ext>
            </a:extLst>
          </p:cNvPr>
          <p:cNvSpPr txBox="1"/>
          <p:nvPr/>
        </p:nvSpPr>
        <p:spPr>
          <a:xfrm>
            <a:off x="462971" y="5119186"/>
            <a:ext cx="11299246" cy="780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sz="2300">
              <a:cs typeface="Calibri"/>
            </a:endParaRPr>
          </a:p>
          <a:p>
            <a:endParaRPr lang="cs-CZ" sz="2400">
              <a:cs typeface="Calibri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4716FE39-5965-4547-F2B3-0EAFEF9E17B2}"/>
              </a:ext>
            </a:extLst>
          </p:cNvPr>
          <p:cNvSpPr txBox="1"/>
          <p:nvPr/>
        </p:nvSpPr>
        <p:spPr>
          <a:xfrm>
            <a:off x="457608" y="4317117"/>
            <a:ext cx="5985163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cs-CZ" sz="2300" dirty="0">
              <a:cs typeface="Calibri"/>
            </a:endParaRP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D4EEA6A7-E284-74F3-E4AD-A5B20B66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3513"/>
            <a:ext cx="10515600" cy="48781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Kompoziční pohled</a:t>
            </a:r>
            <a:endParaRPr lang="cs-CZ" sz="2400" b="1" dirty="0">
              <a:solidFill>
                <a:schemeClr val="accent1"/>
              </a:solidFill>
              <a:cs typeface="Calibri" panose="020F0502020204030204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Zohlednění individuálních vlastností členů týmu (osobnost, kompetence, demografie...) a jak jsou schopni spolupracovat</a:t>
            </a:r>
            <a:endParaRPr lang="en-US" sz="2300"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Potřebné také vědomosti a schopnosti (KSA) mimo technické zaměření - pro spolupráci a případné manažerské role</a:t>
            </a:r>
            <a:endParaRPr lang="en-US" sz="2300"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r>
              <a:rPr lang="cs-CZ" sz="2300" dirty="0">
                <a:ea typeface="+mn-lt"/>
                <a:cs typeface="+mn-lt"/>
              </a:rPr>
              <a:t>Diverzita názorů a schopností je vítána, ale příliš rozdílný tým nemusí fungovat.</a:t>
            </a:r>
            <a:endParaRPr lang="en-US" sz="2300" dirty="0"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sz="2300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solidFill>
                <a:srgbClr val="E48312"/>
              </a:solidFill>
              <a:cs typeface="Calibri" panose="020F0502020204030204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cs typeface="Calibri" panose="020F0502020204030204"/>
            </a:endParaRPr>
          </a:p>
          <a:p>
            <a:pPr marL="0" indent="0">
              <a:buNone/>
            </a:pPr>
            <a:endParaRPr lang="cs-CZ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43460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8E88-89B4-E385-F784-0EA75AA8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26" y="864907"/>
            <a:ext cx="10515600" cy="845786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Sestavování týmu</a:t>
            </a:r>
            <a:r>
              <a:rPr lang="cs-CZ" dirty="0">
                <a:solidFill>
                  <a:schemeClr val="tx1"/>
                </a:solidFill>
                <a:cs typeface="Calibri Light"/>
              </a:rPr>
              <a:t> </a:t>
            </a:r>
            <a:endParaRPr lang="cs-CZ" sz="1800" dirty="0">
              <a:solidFill>
                <a:schemeClr val="tx1"/>
              </a:solidFill>
              <a:cs typeface="Calibri Ligh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B8A1E9-E3DD-B2FD-D40D-19EB18827622}"/>
              </a:ext>
            </a:extLst>
          </p:cNvPr>
          <p:cNvSpPr txBox="1"/>
          <p:nvPr/>
        </p:nvSpPr>
        <p:spPr>
          <a:xfrm>
            <a:off x="5771" y="6393295"/>
            <a:ext cx="1219947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Twyman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, </a:t>
            </a:r>
            <a:r>
              <a:rPr lang="cs-CZ" sz="1200" dirty="0" err="1">
                <a:solidFill>
                  <a:schemeClr val="bg1"/>
                </a:solidFill>
                <a:ea typeface="+mn-lt"/>
                <a:cs typeface="+mn-lt"/>
              </a:rPr>
              <a:t>Marlon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. 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Team </a:t>
            </a:r>
            <a:r>
              <a:rPr lang="cs-CZ" sz="1200" i="1" dirty="0" err="1">
                <a:solidFill>
                  <a:schemeClr val="bg1"/>
                </a:solidFill>
                <a:ea typeface="+mn-lt"/>
                <a:cs typeface="+mn-lt"/>
              </a:rPr>
              <a:t>Assembly</a:t>
            </a:r>
            <a:r>
              <a:rPr lang="cs-CZ" sz="1200" i="1" dirty="0">
                <a:solidFill>
                  <a:schemeClr val="bg1"/>
                </a:solidFill>
                <a:ea typeface="+mn-lt"/>
                <a:cs typeface="+mn-lt"/>
              </a:rPr>
              <a:t>. 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(2019). Online: </a:t>
            </a:r>
            <a:r>
              <a:rPr lang="cs-CZ" sz="1200" dirty="0">
                <a:ea typeface="+mn-lt"/>
                <a:cs typeface="+mn-lt"/>
                <a:hlinkClick r:id="rId3"/>
              </a:rPr>
              <a:t>https://www.researchgate.net/publication/337230979_Team_</a:t>
            </a:r>
            <a:r>
              <a:rPr lang="cs-CZ" sz="1200" dirty="0">
                <a:cs typeface="Calibri"/>
                <a:hlinkClick r:id="rId3"/>
              </a:rPr>
              <a:t>Assembly?fbclid=</a:t>
            </a:r>
            <a:r>
              <a:rPr lang="cs-CZ" sz="1200" dirty="0">
                <a:ea typeface="+mn-lt"/>
                <a:cs typeface="+mn-lt"/>
                <a:hlinkClick r:id="rId3"/>
              </a:rPr>
              <a:t>IwAR3ypg70HJ8uxaICMqmE-asbJ55nzdpSRI5Si8ekkLrhEzfhjVVrmWGmJak</a:t>
            </a:r>
            <a:r>
              <a:rPr lang="cs-CZ" sz="1200" dirty="0">
                <a:ea typeface="+mn-lt"/>
                <a:cs typeface="+mn-lt"/>
              </a:rPr>
              <a:t> </a:t>
            </a:r>
            <a:r>
              <a:rPr lang="cs-CZ" sz="12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</a:p>
          <a:p>
            <a:endParaRPr lang="cs-CZ" sz="1200" dirty="0">
              <a:ea typeface="+mn-lt"/>
              <a:cs typeface="+mn-lt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F4F384-C7F8-7312-6AA6-522B74DF9E6D}"/>
              </a:ext>
            </a:extLst>
          </p:cNvPr>
          <p:cNvSpPr txBox="1"/>
          <p:nvPr/>
        </p:nvSpPr>
        <p:spPr>
          <a:xfrm>
            <a:off x="606135" y="4531590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C3FFD9-C5A4-31AA-112F-42272543C8D5}"/>
              </a:ext>
            </a:extLst>
          </p:cNvPr>
          <p:cNvSpPr txBox="1"/>
          <p:nvPr/>
        </p:nvSpPr>
        <p:spPr>
          <a:xfrm>
            <a:off x="462971" y="5119186"/>
            <a:ext cx="11299246" cy="780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sz="2300">
              <a:cs typeface="Calibri"/>
            </a:endParaRPr>
          </a:p>
          <a:p>
            <a:endParaRPr lang="cs-CZ" sz="2400">
              <a:cs typeface="Calibri"/>
            </a:endParaRP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4716FE39-5965-4547-F2B3-0EAFEF9E17B2}"/>
              </a:ext>
            </a:extLst>
          </p:cNvPr>
          <p:cNvSpPr txBox="1"/>
          <p:nvPr/>
        </p:nvSpPr>
        <p:spPr>
          <a:xfrm>
            <a:off x="457608" y="4317117"/>
            <a:ext cx="5985163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cs-CZ" sz="2300" dirty="0">
              <a:cs typeface="Calibri"/>
            </a:endParaRP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D4EEA6A7-E284-74F3-E4AD-A5B20B66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3513"/>
            <a:ext cx="10515600" cy="48781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1"/>
                </a:solidFill>
                <a:ea typeface="+mn-lt"/>
                <a:cs typeface="+mn-lt"/>
              </a:rPr>
              <a:t>Vztahový pohled</a:t>
            </a:r>
            <a:endParaRPr lang="en-US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cs-CZ" sz="2400" dirty="0">
                <a:ea typeface="+mn-lt"/>
                <a:cs typeface="+mn-lt"/>
              </a:rPr>
              <a:t>Zohlednění vztahů mezi (potenciálními) členy týmu</a:t>
            </a:r>
            <a:endParaRPr lang="en-US" sz="2400" dirty="0"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cs-CZ" sz="2400" dirty="0">
                <a:ea typeface="+mn-lt"/>
                <a:cs typeface="+mn-lt"/>
              </a:rPr>
              <a:t>Nutná interakce s rozdílnými názory jiných členů</a:t>
            </a:r>
            <a:endParaRPr lang="en-US" sz="2400" dirty="0"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cs-CZ" sz="2400" dirty="0">
                <a:ea typeface="+mn-lt"/>
                <a:cs typeface="+mn-lt"/>
              </a:rPr>
              <a:t>Skupiny s pevnějšími vztahy většinou fungují lépe</a:t>
            </a:r>
            <a:endParaRPr lang="en-US" sz="2400" dirty="0"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cs-CZ" sz="2400" dirty="0">
                <a:ea typeface="+mn-lt"/>
                <a:cs typeface="+mn-lt"/>
              </a:rPr>
              <a:t>Rovnováha mezi vlastními zájmy členů a sociálními výměnami a závislostmi </a:t>
            </a:r>
          </a:p>
          <a:p>
            <a:pPr marL="0" indent="0">
              <a:lnSpc>
                <a:spcPts val="1500"/>
              </a:lnSpc>
              <a:buNone/>
            </a:pPr>
            <a:r>
              <a:rPr lang="cs-CZ" sz="2400" dirty="0">
                <a:solidFill>
                  <a:schemeClr val="accent1"/>
                </a:solidFill>
                <a:ea typeface="+mn-lt"/>
                <a:cs typeface="+mn-lt"/>
              </a:rPr>
              <a:t>        -  </a:t>
            </a:r>
            <a:r>
              <a:rPr lang="cs-CZ" sz="2400" dirty="0">
                <a:ea typeface="+mn-lt"/>
                <a:cs typeface="+mn-lt"/>
              </a:rPr>
              <a:t>každý přispívá a každý získává</a:t>
            </a:r>
            <a:endParaRPr lang="en-US" sz="2400" dirty="0">
              <a:ea typeface="+mn-lt"/>
              <a:cs typeface="+mn-lt"/>
            </a:endParaRPr>
          </a:p>
          <a:p>
            <a:pPr marL="342900" indent="-342900">
              <a:buFont typeface="Calibri"/>
              <a:buChar char=" "/>
            </a:pPr>
            <a:endParaRPr lang="cs-CZ" sz="2400" dirty="0">
              <a:ea typeface="+mn-lt"/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cs-CZ" sz="2400" dirty="0">
                <a:ea typeface="+mn-lt"/>
                <a:cs typeface="+mn-lt"/>
              </a:rPr>
              <a:t>Různí lidé mohou zlepšit komunikaci s okolím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solidFill>
                <a:srgbClr val="E48312"/>
              </a:solidFill>
              <a:cs typeface="Calibri" panose="020F0502020204030204"/>
            </a:endParaRPr>
          </a:p>
          <a:p>
            <a:pPr marL="457200" indent="-457200">
              <a:buFont typeface="Arial" panose="020F0502020204030204" pitchFamily="34" charset="0"/>
              <a:buChar char="•"/>
            </a:pPr>
            <a:endParaRPr lang="cs-CZ" sz="2400" dirty="0">
              <a:cs typeface="Calibri" panose="020F0502020204030204"/>
            </a:endParaRPr>
          </a:p>
          <a:p>
            <a:pPr marL="0" indent="0">
              <a:buNone/>
            </a:pPr>
            <a:endParaRPr lang="cs-CZ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335498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 2013–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7296dcc-b530-44dc-861a-0da56e8822a6">
      <Terms xmlns="http://schemas.microsoft.com/office/infopath/2007/PartnerControls"/>
    </lcf76f155ced4ddcb4097134ff3c332f>
    <TaxCatchAll xmlns="6d8c5252-402c-4bd9-87a1-9bb689688bb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5C9C6598D11604E84FF17BCFEF15066" ma:contentTypeVersion="9" ma:contentTypeDescription="Vytvoří nový dokument" ma:contentTypeScope="" ma:versionID="3574f37b2507d09bebac4642aa15ecf5">
  <xsd:schema xmlns:xsd="http://www.w3.org/2001/XMLSchema" xmlns:xs="http://www.w3.org/2001/XMLSchema" xmlns:p="http://schemas.microsoft.com/office/2006/metadata/properties" xmlns:ns2="37296dcc-b530-44dc-861a-0da56e8822a6" xmlns:ns3="6d8c5252-402c-4bd9-87a1-9bb689688bbd" targetNamespace="http://schemas.microsoft.com/office/2006/metadata/properties" ma:root="true" ma:fieldsID="a353013bc1a7c4e0eb25f00268aa69db" ns2:_="" ns3:_="">
    <xsd:import namespace="37296dcc-b530-44dc-861a-0da56e8822a6"/>
    <xsd:import namespace="6d8c5252-402c-4bd9-87a1-9bb689688b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296dcc-b530-44dc-861a-0da56e8822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Značky obrázků" ma:readOnly="false" ma:fieldId="{5cf76f15-5ced-4ddc-b409-7134ff3c332f}" ma:taxonomyMulti="true" ma:sspId="66d2233e-f51f-4a80-9a78-f59575beef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8c5252-402c-4bd9-87a1-9bb689688bb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e719626-a50a-4c1b-b630-e6d1bf2cdc50}" ma:internalName="TaxCatchAll" ma:showField="CatchAllData" ma:web="6d8c5252-402c-4bd9-87a1-9bb689688b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9607CE-AC97-4374-9AEA-E3FDC8D623F1}">
  <ds:schemaRefs>
    <ds:schemaRef ds:uri="37296dcc-b530-44dc-861a-0da56e8822a6"/>
    <ds:schemaRef ds:uri="6d8c5252-402c-4bd9-87a1-9bb689688bbd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FE3CF5C-47E6-40A9-8C7D-3B72ED5770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6EED49-BCC8-4AE4-AACB-8D4E3FC29DB5}">
  <ds:schemaRefs>
    <ds:schemaRef ds:uri="37296dcc-b530-44dc-861a-0da56e8822a6"/>
    <ds:schemaRef ds:uri="6d8c5252-402c-4bd9-87a1-9bb689688bb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1694</Words>
  <Application>Microsoft Office PowerPoint</Application>
  <PresentationFormat>Širokoúhlá obrazovka</PresentationFormat>
  <Paragraphs>242</Paragraphs>
  <Slides>17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Arial,Sans-Serif</vt:lpstr>
      <vt:lpstr>Calibri</vt:lpstr>
      <vt:lpstr>Calibri Light</vt:lpstr>
      <vt:lpstr>Retrospect</vt:lpstr>
      <vt:lpstr>Sestavování týmu</vt:lpstr>
      <vt:lpstr>Obsah přednášky:</vt:lpstr>
      <vt:lpstr>Tuckmanova teorie (1965)</vt:lpstr>
      <vt:lpstr>Tuckmanova teorie </vt:lpstr>
      <vt:lpstr>Tuckmanova teorie </vt:lpstr>
      <vt:lpstr>Tuckmanova teorie </vt:lpstr>
      <vt:lpstr>Sestavování týmu </vt:lpstr>
      <vt:lpstr>Sestavování týmu </vt:lpstr>
      <vt:lpstr>Sestavování týmu </vt:lpstr>
      <vt:lpstr>Sestavování týmu </vt:lpstr>
      <vt:lpstr>Budování týmu</vt:lpstr>
      <vt:lpstr>Budování týmu</vt:lpstr>
      <vt:lpstr>Budování týmu</vt:lpstr>
      <vt:lpstr>Budování týmu</vt:lpstr>
      <vt:lpstr>Budování týmu</vt:lpstr>
      <vt:lpstr>Závěr</vt:lpstr>
      <vt:lpstr>Děkujeme za pozornost :)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Laura Thonová</cp:lastModifiedBy>
  <cp:revision>552</cp:revision>
  <dcterms:created xsi:type="dcterms:W3CDTF">2022-11-29T09:37:41Z</dcterms:created>
  <dcterms:modified xsi:type="dcterms:W3CDTF">2022-11-30T14:22:53Z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0x010100F5C9C6598D11604E84FF17BCFEF15066</vt:lpwstr>
  </property>
  <property fmtid="{D5CDD505-2E9C-101B-9397-08002B2CF9AE}" pid="3" name="MediaServiceImageTags">
    <vt:lpwstr/>
  </property>
</Properties>
</file>